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11"/>
  </p:notesMasterIdLst>
  <p:sldIdLst>
    <p:sldId id="256" r:id="rId2"/>
    <p:sldId id="257" r:id="rId3"/>
    <p:sldId id="263" r:id="rId4"/>
    <p:sldId id="265" r:id="rId5"/>
    <p:sldId id="341" r:id="rId6"/>
    <p:sldId id="260" r:id="rId7"/>
    <p:sldId id="287" r:id="rId8"/>
    <p:sldId id="262" r:id="rId9"/>
    <p:sldId id="272" r:id="rId10"/>
  </p:sldIdLst>
  <p:sldSz cx="9144000" cy="5143500" type="screen16x9"/>
  <p:notesSz cx="6858000" cy="9144000"/>
  <p:embeddedFontLst>
    <p:embeddedFont>
      <p:font typeface="Assistant" panose="020B0604020202020204" pitchFamily="2" charset="-79"/>
      <p:regular r:id="rId12"/>
      <p:bold r:id="rId13"/>
    </p:embeddedFont>
    <p:embeddedFont>
      <p:font typeface="Assistant Medium" panose="020B0604020202020204" charset="-79"/>
      <p:regular r:id="rId14"/>
      <p:bold r:id="rId15"/>
    </p:embeddedFont>
    <p:embeddedFont>
      <p:font typeface="Livvic" panose="020B0604020202020204" charset="-18"/>
      <p:regular r:id="rId16"/>
      <p:bold r:id="rId17"/>
      <p:italic r:id="rId18"/>
      <p:boldItalic r:id="rId19"/>
    </p:embeddedFont>
    <p:embeddedFont>
      <p:font typeface="Rajdhani" panose="020B0604020202020204" charset="-18"/>
      <p:regular r:id="rId20"/>
      <p:bold r:id="rId21"/>
    </p:embeddedFont>
    <p:embeddedFont>
      <p:font typeface="Roboto Condensed Light" panose="02000000000000000000" pitchFamily="2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23B3D-941E-42B3-BFC8-7E34D9583A9B}">
  <a:tblStyle styleId="{02523B3D-941E-42B3-BFC8-7E34D9583A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16" autoAdjust="0"/>
  </p:normalViewPr>
  <p:slideViewPr>
    <p:cSldViewPr snapToGrid="0">
      <p:cViewPr varScale="1">
        <p:scale>
          <a:sx n="104" d="100"/>
          <a:sy n="104" d="100"/>
        </p:scale>
        <p:origin x="85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T" userId="75fa1d6fec5a2236" providerId="LiveId" clId="{67044D4F-C098-40A0-A9BB-1BA871D73D0E}"/>
    <pc:docChg chg="modSld">
      <pc:chgData name="Petra T" userId="75fa1d6fec5a2236" providerId="LiveId" clId="{67044D4F-C098-40A0-A9BB-1BA871D73D0E}" dt="2023-05-28T12:33:13.028" v="10" actId="20577"/>
      <pc:docMkLst>
        <pc:docMk/>
      </pc:docMkLst>
      <pc:sldChg chg="modSp">
        <pc:chgData name="Petra T" userId="75fa1d6fec5a2236" providerId="LiveId" clId="{67044D4F-C098-40A0-A9BB-1BA871D73D0E}" dt="2023-05-28T12:33:13.028" v="10" actId="20577"/>
        <pc:sldMkLst>
          <pc:docMk/>
          <pc:sldMk cId="4068681242" sldId="341"/>
        </pc:sldMkLst>
        <pc:spChg chg="mod">
          <ac:chgData name="Petra T" userId="75fa1d6fec5a2236" providerId="LiveId" clId="{67044D4F-C098-40A0-A9BB-1BA871D73D0E}" dt="2023-05-28T12:33:13.028" v="10" actId="20577"/>
          <ac:spMkLst>
            <pc:docMk/>
            <pc:sldMk cId="4068681242" sldId="341"/>
            <ac:spMk id="185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14505f8c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114505f8c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gcf44e839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8" name="Google Shape;1828;gcf44e839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gcf44e839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8" name="Google Shape;1828;gcf44e839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80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b1c2217c3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b1c2217c3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7" name="Google Shape;2937;g114505f8cce_1_27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8" name="Google Shape;2938;g114505f8cce_1_27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b1c2217c3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5" name="Google Shape;1615;gb1c2217c3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114505f8cc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114505f8cc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30575" y="991475"/>
            <a:ext cx="5482800" cy="18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7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58350" y="2641550"/>
            <a:ext cx="48273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6" name="Google Shape;1246;p47"/>
          <p:cNvGrpSpPr/>
          <p:nvPr/>
        </p:nvGrpSpPr>
        <p:grpSpPr>
          <a:xfrm>
            <a:off x="-4470013" y="-668750"/>
            <a:ext cx="15657196" cy="7403078"/>
            <a:chOff x="-4470013" y="-668750"/>
            <a:chExt cx="15657196" cy="7403078"/>
          </a:xfrm>
        </p:grpSpPr>
        <p:sp>
          <p:nvSpPr>
            <p:cNvPr id="1247" name="Google Shape;1247;p47"/>
            <p:cNvSpPr/>
            <p:nvPr/>
          </p:nvSpPr>
          <p:spPr>
            <a:xfrm rot="9794316">
              <a:off x="-4339544" y="4242932"/>
              <a:ext cx="5568199" cy="1725146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8" name="Google Shape;1248;p47"/>
            <p:cNvGrpSpPr/>
            <p:nvPr/>
          </p:nvGrpSpPr>
          <p:grpSpPr>
            <a:xfrm>
              <a:off x="7571490" y="4335248"/>
              <a:ext cx="2795340" cy="1885492"/>
              <a:chOff x="965100" y="1428788"/>
              <a:chExt cx="1354200" cy="913425"/>
            </a:xfrm>
          </p:grpSpPr>
          <p:sp>
            <p:nvSpPr>
              <p:cNvPr id="1249" name="Google Shape;1249;p47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7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7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7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7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4" name="Google Shape;1254;p47"/>
            <p:cNvGrpSpPr/>
            <p:nvPr/>
          </p:nvGrpSpPr>
          <p:grpSpPr>
            <a:xfrm>
              <a:off x="-3230997" y="-668750"/>
              <a:ext cx="4020585" cy="3545433"/>
              <a:chOff x="-2417677" y="2452996"/>
              <a:chExt cx="5416388" cy="4776280"/>
            </a:xfrm>
          </p:grpSpPr>
          <p:grpSp>
            <p:nvGrpSpPr>
              <p:cNvPr id="1255" name="Google Shape;1255;p47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1256" name="Google Shape;1256;p47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47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47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47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0" name="Google Shape;1260;p47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47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2" name="Google Shape;1262;p47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3" name="Google Shape;1263;p47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1264" name="Google Shape;1264;p47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47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47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47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47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47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47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47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47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73" name="Google Shape;1273;p47"/>
            <p:cNvSpPr/>
            <p:nvPr/>
          </p:nvSpPr>
          <p:spPr>
            <a:xfrm rot="10620205">
              <a:off x="7646401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Google Shape;1275;p48"/>
          <p:cNvGrpSpPr/>
          <p:nvPr/>
        </p:nvGrpSpPr>
        <p:grpSpPr>
          <a:xfrm>
            <a:off x="-1614447" y="-668745"/>
            <a:ext cx="12693753" cy="6889485"/>
            <a:chOff x="-1614447" y="-668745"/>
            <a:chExt cx="12693753" cy="6889485"/>
          </a:xfrm>
        </p:grpSpPr>
        <p:grpSp>
          <p:nvGrpSpPr>
            <p:cNvPr id="1276" name="Google Shape;1276;p48"/>
            <p:cNvGrpSpPr/>
            <p:nvPr/>
          </p:nvGrpSpPr>
          <p:grpSpPr>
            <a:xfrm>
              <a:off x="-1614447" y="4335248"/>
              <a:ext cx="2795340" cy="1885492"/>
              <a:chOff x="965100" y="1428788"/>
              <a:chExt cx="1354200" cy="913425"/>
            </a:xfrm>
          </p:grpSpPr>
          <p:sp>
            <p:nvSpPr>
              <p:cNvPr id="1277" name="Google Shape;1277;p48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48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8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8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8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2" name="Google Shape;1282;p48"/>
            <p:cNvSpPr/>
            <p:nvPr/>
          </p:nvSpPr>
          <p:spPr>
            <a:xfrm rot="10620205">
              <a:off x="-1539537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8"/>
            <p:cNvSpPr/>
            <p:nvPr/>
          </p:nvSpPr>
          <p:spPr>
            <a:xfrm rot="240955">
              <a:off x="7530858" y="4027551"/>
              <a:ext cx="3514632" cy="1088907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58775" y="1129650"/>
            <a:ext cx="7626300" cy="3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1767750" y="320575"/>
            <a:ext cx="560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1267975" y="1825534"/>
            <a:ext cx="4897500" cy="23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13" name="Google Shape;113;p7"/>
          <p:cNvGrpSpPr/>
          <p:nvPr/>
        </p:nvGrpSpPr>
        <p:grpSpPr>
          <a:xfrm>
            <a:off x="-2829690" y="-532311"/>
            <a:ext cx="14937395" cy="7674702"/>
            <a:chOff x="-2829690" y="-532311"/>
            <a:chExt cx="14937395" cy="7674702"/>
          </a:xfrm>
        </p:grpSpPr>
        <p:grpSp>
          <p:nvGrpSpPr>
            <p:cNvPr id="114" name="Google Shape;114;p7"/>
            <p:cNvGrpSpPr/>
            <p:nvPr/>
          </p:nvGrpSpPr>
          <p:grpSpPr>
            <a:xfrm>
              <a:off x="-2829690" y="-532311"/>
              <a:ext cx="14937395" cy="7674702"/>
              <a:chOff x="-2829690" y="-532311"/>
              <a:chExt cx="14937395" cy="7674702"/>
            </a:xfrm>
          </p:grpSpPr>
          <p:grpSp>
            <p:nvGrpSpPr>
              <p:cNvPr id="115" name="Google Shape;115;p7"/>
              <p:cNvGrpSpPr/>
              <p:nvPr/>
            </p:nvGrpSpPr>
            <p:grpSpPr>
              <a:xfrm>
                <a:off x="-2829690" y="2718224"/>
                <a:ext cx="4018183" cy="4424167"/>
                <a:chOff x="-1890669" y="-592228"/>
                <a:chExt cx="3608930" cy="3973565"/>
              </a:xfrm>
            </p:grpSpPr>
            <p:grpSp>
              <p:nvGrpSpPr>
                <p:cNvPr id="116" name="Google Shape;116;p7"/>
                <p:cNvGrpSpPr/>
                <p:nvPr/>
              </p:nvGrpSpPr>
              <p:grpSpPr>
                <a:xfrm>
                  <a:off x="-1890669" y="-592228"/>
                  <a:ext cx="3608930" cy="3973565"/>
                  <a:chOff x="262575" y="279375"/>
                  <a:chExt cx="1205750" cy="1327575"/>
                </a:xfrm>
              </p:grpSpPr>
              <p:sp>
                <p:nvSpPr>
                  <p:cNvPr id="117" name="Google Shape;117;p7"/>
                  <p:cNvSpPr/>
                  <p:nvPr/>
                </p:nvSpPr>
                <p:spPr>
                  <a:xfrm>
                    <a:off x="321025" y="335700"/>
                    <a:ext cx="1088525" cy="121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41" h="48536" fill="none" extrusionOk="0">
                        <a:moveTo>
                          <a:pt x="12392" y="48535"/>
                        </a:moveTo>
                        <a:cubicBezTo>
                          <a:pt x="12061" y="48535"/>
                          <a:pt x="11730" y="48364"/>
                          <a:pt x="11437" y="48205"/>
                        </a:cubicBezTo>
                        <a:cubicBezTo>
                          <a:pt x="9404" y="47005"/>
                          <a:pt x="7506" y="45609"/>
                          <a:pt x="7335" y="43527"/>
                        </a:cubicBezTo>
                        <a:cubicBezTo>
                          <a:pt x="7286" y="42976"/>
                          <a:pt x="7384" y="42413"/>
                          <a:pt x="7470" y="41875"/>
                        </a:cubicBezTo>
                        <a:cubicBezTo>
                          <a:pt x="7531" y="41507"/>
                          <a:pt x="7592" y="41128"/>
                          <a:pt x="7616" y="40748"/>
                        </a:cubicBezTo>
                        <a:cubicBezTo>
                          <a:pt x="7690" y="38936"/>
                          <a:pt x="6772" y="37271"/>
                          <a:pt x="5878" y="35667"/>
                        </a:cubicBezTo>
                        <a:cubicBezTo>
                          <a:pt x="5743" y="35422"/>
                          <a:pt x="5608" y="35177"/>
                          <a:pt x="5474" y="34920"/>
                        </a:cubicBezTo>
                        <a:cubicBezTo>
                          <a:pt x="3490" y="31222"/>
                          <a:pt x="2327" y="27121"/>
                          <a:pt x="1213" y="23178"/>
                        </a:cubicBezTo>
                        <a:cubicBezTo>
                          <a:pt x="650" y="21170"/>
                          <a:pt x="1" y="18893"/>
                          <a:pt x="331" y="16676"/>
                        </a:cubicBezTo>
                        <a:cubicBezTo>
                          <a:pt x="576" y="14999"/>
                          <a:pt x="1348" y="13309"/>
                          <a:pt x="2719" y="11473"/>
                        </a:cubicBezTo>
                        <a:cubicBezTo>
                          <a:pt x="6698" y="6122"/>
                          <a:pt x="12465" y="3453"/>
                          <a:pt x="16591" y="2131"/>
                        </a:cubicBezTo>
                        <a:cubicBezTo>
                          <a:pt x="21219" y="674"/>
                          <a:pt x="26558" y="0"/>
                          <a:pt x="33366" y="25"/>
                        </a:cubicBezTo>
                        <a:cubicBezTo>
                          <a:pt x="33929" y="25"/>
                          <a:pt x="34639" y="25"/>
                          <a:pt x="35276" y="208"/>
                        </a:cubicBezTo>
                        <a:cubicBezTo>
                          <a:pt x="35973" y="392"/>
                          <a:pt x="36586" y="772"/>
                          <a:pt x="37173" y="1127"/>
                        </a:cubicBezTo>
                        <a:cubicBezTo>
                          <a:pt x="39243" y="2376"/>
                          <a:pt x="41606" y="3820"/>
                          <a:pt x="42916" y="6085"/>
                        </a:cubicBezTo>
                        <a:cubicBezTo>
                          <a:pt x="43381" y="6857"/>
                          <a:pt x="43540" y="7530"/>
                          <a:pt x="43467" y="8167"/>
                        </a:cubicBezTo>
                        <a:cubicBezTo>
                          <a:pt x="43283" y="9416"/>
                          <a:pt x="42169" y="9710"/>
                          <a:pt x="41177" y="9955"/>
                        </a:cubicBezTo>
                        <a:lnTo>
                          <a:pt x="41006" y="10004"/>
                        </a:lnTo>
                        <a:cubicBezTo>
                          <a:pt x="39316" y="10432"/>
                          <a:pt x="38006" y="10922"/>
                          <a:pt x="36892" y="11534"/>
                        </a:cubicBezTo>
                        <a:lnTo>
                          <a:pt x="36892" y="11534"/>
                        </a:lnTo>
                        <a:cubicBezTo>
                          <a:pt x="35178" y="12465"/>
                          <a:pt x="33929" y="13775"/>
                          <a:pt x="33366" y="15232"/>
                        </a:cubicBezTo>
                        <a:cubicBezTo>
                          <a:pt x="33219" y="15611"/>
                          <a:pt x="33108" y="16028"/>
                          <a:pt x="33010" y="16432"/>
                        </a:cubicBezTo>
                        <a:cubicBezTo>
                          <a:pt x="32876" y="16983"/>
                          <a:pt x="32729" y="17558"/>
                          <a:pt x="32459" y="18085"/>
                        </a:cubicBezTo>
                        <a:cubicBezTo>
                          <a:pt x="32153" y="18672"/>
                          <a:pt x="31725" y="19186"/>
                          <a:pt x="31296" y="19688"/>
                        </a:cubicBezTo>
                        <a:cubicBezTo>
                          <a:pt x="31039" y="19995"/>
                          <a:pt x="30770" y="20313"/>
                          <a:pt x="30525" y="20656"/>
                        </a:cubicBezTo>
                        <a:cubicBezTo>
                          <a:pt x="29362" y="22284"/>
                          <a:pt x="29031" y="24513"/>
                          <a:pt x="29680" y="26410"/>
                        </a:cubicBezTo>
                        <a:cubicBezTo>
                          <a:pt x="29766" y="26692"/>
                          <a:pt x="29913" y="26998"/>
                          <a:pt x="30011" y="27280"/>
                        </a:cubicBezTo>
                        <a:cubicBezTo>
                          <a:pt x="30402" y="28223"/>
                          <a:pt x="30807" y="29190"/>
                          <a:pt x="30500" y="30157"/>
                        </a:cubicBezTo>
                        <a:cubicBezTo>
                          <a:pt x="30231" y="31039"/>
                          <a:pt x="29423" y="31614"/>
                          <a:pt x="28786" y="31932"/>
                        </a:cubicBezTo>
                        <a:cubicBezTo>
                          <a:pt x="26080" y="33304"/>
                          <a:pt x="22419" y="32422"/>
                          <a:pt x="20644" y="29961"/>
                        </a:cubicBezTo>
                        <a:cubicBezTo>
                          <a:pt x="20583" y="29863"/>
                          <a:pt x="20509" y="29753"/>
                          <a:pt x="20448" y="29667"/>
                        </a:cubicBezTo>
                        <a:cubicBezTo>
                          <a:pt x="20179" y="29263"/>
                          <a:pt x="19897" y="28859"/>
                          <a:pt x="19481" y="28627"/>
                        </a:cubicBezTo>
                        <a:cubicBezTo>
                          <a:pt x="18379" y="28002"/>
                          <a:pt x="17020" y="28933"/>
                          <a:pt x="16224" y="30047"/>
                        </a:cubicBezTo>
                        <a:cubicBezTo>
                          <a:pt x="14253" y="32814"/>
                          <a:pt x="13787" y="36646"/>
                          <a:pt x="15061" y="39793"/>
                        </a:cubicBezTo>
                        <a:lnTo>
                          <a:pt x="15195" y="40124"/>
                        </a:lnTo>
                        <a:cubicBezTo>
                          <a:pt x="15428" y="40675"/>
                          <a:pt x="15661" y="41226"/>
                          <a:pt x="15661" y="41838"/>
                        </a:cubicBezTo>
                        <a:cubicBezTo>
                          <a:pt x="15661" y="42291"/>
                          <a:pt x="15502" y="42719"/>
                          <a:pt x="15355" y="43160"/>
                        </a:cubicBezTo>
                        <a:cubicBezTo>
                          <a:pt x="14791" y="44752"/>
                          <a:pt x="14093" y="46331"/>
                          <a:pt x="13334" y="47837"/>
                        </a:cubicBezTo>
                        <a:cubicBezTo>
                          <a:pt x="13200" y="48094"/>
                          <a:pt x="13053" y="48339"/>
                          <a:pt x="12832" y="48462"/>
                        </a:cubicBezTo>
                        <a:cubicBezTo>
                          <a:pt x="12649" y="48511"/>
                          <a:pt x="12526" y="48535"/>
                          <a:pt x="12392" y="48535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" name="Google Shape;118;p7"/>
                  <p:cNvSpPr/>
                  <p:nvPr/>
                </p:nvSpPr>
                <p:spPr>
                  <a:xfrm>
                    <a:off x="408275" y="421100"/>
                    <a:ext cx="903000" cy="10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0" h="40589" fill="none" extrusionOk="0">
                        <a:moveTo>
                          <a:pt x="7824" y="40589"/>
                        </a:moveTo>
                        <a:lnTo>
                          <a:pt x="7800" y="40552"/>
                        </a:lnTo>
                        <a:cubicBezTo>
                          <a:pt x="7322" y="40148"/>
                          <a:pt x="7224" y="39916"/>
                          <a:pt x="7224" y="39830"/>
                        </a:cubicBezTo>
                        <a:cubicBezTo>
                          <a:pt x="7212" y="39683"/>
                          <a:pt x="7273" y="39291"/>
                          <a:pt x="7334" y="38997"/>
                        </a:cubicBezTo>
                        <a:cubicBezTo>
                          <a:pt x="7408" y="38556"/>
                          <a:pt x="7494" y="38054"/>
                          <a:pt x="7518" y="37479"/>
                        </a:cubicBezTo>
                        <a:cubicBezTo>
                          <a:pt x="7640" y="34712"/>
                          <a:pt x="6392" y="32435"/>
                          <a:pt x="5375" y="30610"/>
                        </a:cubicBezTo>
                        <a:lnTo>
                          <a:pt x="5363" y="30586"/>
                        </a:lnTo>
                        <a:cubicBezTo>
                          <a:pt x="5241" y="30353"/>
                          <a:pt x="5118" y="30120"/>
                          <a:pt x="4996" y="29912"/>
                        </a:cubicBezTo>
                        <a:cubicBezTo>
                          <a:pt x="3184" y="26545"/>
                          <a:pt x="2082" y="22627"/>
                          <a:pt x="1016" y="18844"/>
                        </a:cubicBezTo>
                        <a:cubicBezTo>
                          <a:pt x="502" y="17081"/>
                          <a:pt x="0" y="15256"/>
                          <a:pt x="221" y="13750"/>
                        </a:cubicBezTo>
                        <a:cubicBezTo>
                          <a:pt x="368" y="12661"/>
                          <a:pt x="955" y="11448"/>
                          <a:pt x="1959" y="10089"/>
                        </a:cubicBezTo>
                        <a:cubicBezTo>
                          <a:pt x="5412" y="5461"/>
                          <a:pt x="10493" y="3122"/>
                          <a:pt x="14130" y="1959"/>
                        </a:cubicBezTo>
                        <a:cubicBezTo>
                          <a:pt x="18354" y="625"/>
                          <a:pt x="23239" y="0"/>
                          <a:pt x="29508" y="0"/>
                        </a:cubicBezTo>
                        <a:lnTo>
                          <a:pt x="29594" y="0"/>
                        </a:lnTo>
                        <a:lnTo>
                          <a:pt x="29876" y="0"/>
                        </a:lnTo>
                        <a:cubicBezTo>
                          <a:pt x="30182" y="0"/>
                          <a:pt x="30696" y="0"/>
                          <a:pt x="30904" y="61"/>
                        </a:cubicBezTo>
                        <a:cubicBezTo>
                          <a:pt x="31137" y="123"/>
                          <a:pt x="31577" y="404"/>
                          <a:pt x="31933" y="612"/>
                        </a:cubicBezTo>
                        <a:cubicBezTo>
                          <a:pt x="32312" y="845"/>
                          <a:pt x="32826" y="1053"/>
                          <a:pt x="33365" y="1286"/>
                        </a:cubicBezTo>
                        <a:cubicBezTo>
                          <a:pt x="34712" y="1849"/>
                          <a:pt x="36120" y="2437"/>
                          <a:pt x="35814" y="3490"/>
                        </a:cubicBezTo>
                        <a:cubicBezTo>
                          <a:pt x="35520" y="4506"/>
                          <a:pt x="34443" y="4616"/>
                          <a:pt x="33377" y="4739"/>
                        </a:cubicBezTo>
                        <a:cubicBezTo>
                          <a:pt x="32765" y="4800"/>
                          <a:pt x="32190" y="4886"/>
                          <a:pt x="31761" y="5106"/>
                        </a:cubicBezTo>
                        <a:cubicBezTo>
                          <a:pt x="29337" y="6428"/>
                          <a:pt x="27537" y="8375"/>
                          <a:pt x="26692" y="10604"/>
                        </a:cubicBezTo>
                        <a:cubicBezTo>
                          <a:pt x="26484" y="11167"/>
                          <a:pt x="26337" y="11705"/>
                          <a:pt x="26215" y="12171"/>
                        </a:cubicBezTo>
                        <a:cubicBezTo>
                          <a:pt x="26129" y="12550"/>
                          <a:pt x="26019" y="12942"/>
                          <a:pt x="25933" y="13126"/>
                        </a:cubicBezTo>
                        <a:cubicBezTo>
                          <a:pt x="25823" y="13346"/>
                          <a:pt x="25517" y="13701"/>
                          <a:pt x="25223" y="14032"/>
                        </a:cubicBezTo>
                        <a:cubicBezTo>
                          <a:pt x="24917" y="14387"/>
                          <a:pt x="24586" y="14779"/>
                          <a:pt x="24243" y="15244"/>
                        </a:cubicBezTo>
                        <a:cubicBezTo>
                          <a:pt x="22456" y="17766"/>
                          <a:pt x="21966" y="21133"/>
                          <a:pt x="22958" y="24060"/>
                        </a:cubicBezTo>
                        <a:cubicBezTo>
                          <a:pt x="23092" y="24451"/>
                          <a:pt x="23239" y="24807"/>
                          <a:pt x="23374" y="25125"/>
                        </a:cubicBezTo>
                        <a:cubicBezTo>
                          <a:pt x="23386" y="25162"/>
                          <a:pt x="23423" y="25211"/>
                          <a:pt x="23447" y="25235"/>
                        </a:cubicBezTo>
                        <a:cubicBezTo>
                          <a:pt x="23509" y="25333"/>
                          <a:pt x="23582" y="25431"/>
                          <a:pt x="23545" y="25541"/>
                        </a:cubicBezTo>
                        <a:cubicBezTo>
                          <a:pt x="23435" y="25798"/>
                          <a:pt x="23068" y="25774"/>
                          <a:pt x="22750" y="25762"/>
                        </a:cubicBezTo>
                        <a:cubicBezTo>
                          <a:pt x="22652" y="25762"/>
                          <a:pt x="22578" y="25737"/>
                          <a:pt x="22480" y="25737"/>
                        </a:cubicBezTo>
                        <a:cubicBezTo>
                          <a:pt x="21439" y="25737"/>
                          <a:pt x="20435" y="25272"/>
                          <a:pt x="19897" y="24537"/>
                        </a:cubicBezTo>
                        <a:lnTo>
                          <a:pt x="19762" y="24353"/>
                        </a:lnTo>
                        <a:lnTo>
                          <a:pt x="19750" y="24317"/>
                        </a:lnTo>
                        <a:cubicBezTo>
                          <a:pt x="19382" y="23766"/>
                          <a:pt x="18746" y="22847"/>
                          <a:pt x="17644" y="22235"/>
                        </a:cubicBezTo>
                        <a:cubicBezTo>
                          <a:pt x="16909" y="21819"/>
                          <a:pt x="16077" y="21599"/>
                          <a:pt x="15219" y="21599"/>
                        </a:cubicBezTo>
                        <a:cubicBezTo>
                          <a:pt x="13273" y="21599"/>
                          <a:pt x="11301" y="22737"/>
                          <a:pt x="9955" y="24635"/>
                        </a:cubicBezTo>
                        <a:cubicBezTo>
                          <a:pt x="7285" y="28370"/>
                          <a:pt x="6685" y="33353"/>
                          <a:pt x="8387" y="37614"/>
                        </a:cubicBezTo>
                        <a:cubicBezTo>
                          <a:pt x="8436" y="37736"/>
                          <a:pt x="8498" y="37859"/>
                          <a:pt x="8547" y="38006"/>
                        </a:cubicBezTo>
                        <a:cubicBezTo>
                          <a:pt x="8559" y="38030"/>
                          <a:pt x="8571" y="38079"/>
                          <a:pt x="8608" y="38103"/>
                        </a:cubicBezTo>
                        <a:cubicBezTo>
                          <a:pt x="8657" y="38201"/>
                          <a:pt x="8693" y="38287"/>
                          <a:pt x="8693" y="38385"/>
                        </a:cubicBezTo>
                        <a:cubicBezTo>
                          <a:pt x="8693" y="38446"/>
                          <a:pt x="8669" y="38508"/>
                          <a:pt x="8644" y="38556"/>
                        </a:cubicBezTo>
                        <a:cubicBezTo>
                          <a:pt x="8644" y="38569"/>
                          <a:pt x="8632" y="38581"/>
                          <a:pt x="8632" y="38581"/>
                        </a:cubicBezTo>
                        <a:cubicBezTo>
                          <a:pt x="8400" y="39242"/>
                          <a:pt x="8142" y="39903"/>
                          <a:pt x="7873" y="4054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" name="Google Shape;119;p7"/>
                  <p:cNvSpPr/>
                  <p:nvPr/>
                </p:nvSpPr>
                <p:spPr>
                  <a:xfrm>
                    <a:off x="493675" y="440375"/>
                    <a:ext cx="630900" cy="586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36" h="23461" fill="none" extrusionOk="0">
                        <a:moveTo>
                          <a:pt x="2816" y="23460"/>
                        </a:moveTo>
                        <a:lnTo>
                          <a:pt x="2767" y="23460"/>
                        </a:lnTo>
                        <a:cubicBezTo>
                          <a:pt x="1286" y="23338"/>
                          <a:pt x="1200" y="21428"/>
                          <a:pt x="1102" y="19591"/>
                        </a:cubicBezTo>
                        <a:cubicBezTo>
                          <a:pt x="1053" y="18734"/>
                          <a:pt x="1017" y="17828"/>
                          <a:pt x="833" y="17154"/>
                        </a:cubicBezTo>
                        <a:cubicBezTo>
                          <a:pt x="453" y="15869"/>
                          <a:pt x="0" y="14240"/>
                          <a:pt x="123" y="13445"/>
                        </a:cubicBezTo>
                        <a:cubicBezTo>
                          <a:pt x="172" y="13163"/>
                          <a:pt x="368" y="12502"/>
                          <a:pt x="1237" y="11326"/>
                        </a:cubicBezTo>
                        <a:cubicBezTo>
                          <a:pt x="4151" y="7420"/>
                          <a:pt x="8547" y="5400"/>
                          <a:pt x="11730" y="4408"/>
                        </a:cubicBezTo>
                        <a:cubicBezTo>
                          <a:pt x="12599" y="4127"/>
                          <a:pt x="13726" y="3576"/>
                          <a:pt x="14938" y="3000"/>
                        </a:cubicBezTo>
                        <a:cubicBezTo>
                          <a:pt x="17828" y="1592"/>
                          <a:pt x="21109" y="1"/>
                          <a:pt x="23178" y="833"/>
                        </a:cubicBezTo>
                        <a:cubicBezTo>
                          <a:pt x="23913" y="1139"/>
                          <a:pt x="24427" y="1739"/>
                          <a:pt x="24733" y="2645"/>
                        </a:cubicBezTo>
                        <a:cubicBezTo>
                          <a:pt x="25235" y="4127"/>
                          <a:pt x="23913" y="5119"/>
                          <a:pt x="22492" y="6184"/>
                        </a:cubicBezTo>
                        <a:cubicBezTo>
                          <a:pt x="21501" y="6918"/>
                          <a:pt x="20484" y="7678"/>
                          <a:pt x="20129" y="8645"/>
                        </a:cubicBezTo>
                        <a:cubicBezTo>
                          <a:pt x="19836" y="9392"/>
                          <a:pt x="19689" y="10041"/>
                          <a:pt x="19542" y="10567"/>
                        </a:cubicBezTo>
                        <a:cubicBezTo>
                          <a:pt x="19542" y="10592"/>
                          <a:pt x="19529" y="10616"/>
                          <a:pt x="19529" y="10653"/>
                        </a:cubicBezTo>
                        <a:cubicBezTo>
                          <a:pt x="19517" y="10714"/>
                          <a:pt x="19517" y="10775"/>
                          <a:pt x="19480" y="10837"/>
                        </a:cubicBezTo>
                        <a:cubicBezTo>
                          <a:pt x="19431" y="10910"/>
                          <a:pt x="19370" y="10971"/>
                          <a:pt x="19334" y="11032"/>
                        </a:cubicBezTo>
                        <a:lnTo>
                          <a:pt x="19272" y="11094"/>
                        </a:lnTo>
                        <a:cubicBezTo>
                          <a:pt x="18929" y="11473"/>
                          <a:pt x="18513" y="11963"/>
                          <a:pt x="18085" y="12563"/>
                        </a:cubicBezTo>
                        <a:cubicBezTo>
                          <a:pt x="17570" y="13298"/>
                          <a:pt x="17423" y="14302"/>
                          <a:pt x="17277" y="15281"/>
                        </a:cubicBezTo>
                        <a:cubicBezTo>
                          <a:pt x="17081" y="16628"/>
                          <a:pt x="16897" y="17901"/>
                          <a:pt x="15795" y="18465"/>
                        </a:cubicBezTo>
                        <a:cubicBezTo>
                          <a:pt x="15073" y="18832"/>
                          <a:pt x="14338" y="18452"/>
                          <a:pt x="13554" y="18060"/>
                        </a:cubicBezTo>
                        <a:cubicBezTo>
                          <a:pt x="12991" y="17767"/>
                          <a:pt x="12416" y="17473"/>
                          <a:pt x="11828" y="17473"/>
                        </a:cubicBezTo>
                        <a:cubicBezTo>
                          <a:pt x="8804" y="17473"/>
                          <a:pt x="5804" y="19138"/>
                          <a:pt x="3808" y="21942"/>
                        </a:cubicBezTo>
                        <a:cubicBezTo>
                          <a:pt x="3686" y="22113"/>
                          <a:pt x="3612" y="22370"/>
                          <a:pt x="3514" y="22603"/>
                        </a:cubicBezTo>
                        <a:cubicBezTo>
                          <a:pt x="3343" y="23019"/>
                          <a:pt x="3184" y="23460"/>
                          <a:pt x="2816" y="2346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" name="Google Shape;120;p7"/>
                  <p:cNvSpPr/>
                  <p:nvPr/>
                </p:nvSpPr>
                <p:spPr>
                  <a:xfrm>
                    <a:off x="579075" y="560075"/>
                    <a:ext cx="386025" cy="30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41" h="12073" fill="none" extrusionOk="0">
                        <a:moveTo>
                          <a:pt x="1715" y="12073"/>
                        </a:moveTo>
                        <a:cubicBezTo>
                          <a:pt x="1408" y="12073"/>
                          <a:pt x="1090" y="12024"/>
                          <a:pt x="759" y="11901"/>
                        </a:cubicBezTo>
                        <a:lnTo>
                          <a:pt x="759" y="11901"/>
                        </a:lnTo>
                        <a:cubicBezTo>
                          <a:pt x="662" y="11864"/>
                          <a:pt x="662" y="11730"/>
                          <a:pt x="662" y="11620"/>
                        </a:cubicBezTo>
                        <a:cubicBezTo>
                          <a:pt x="662" y="11558"/>
                          <a:pt x="662" y="11497"/>
                          <a:pt x="637" y="11448"/>
                        </a:cubicBezTo>
                        <a:cubicBezTo>
                          <a:pt x="600" y="11289"/>
                          <a:pt x="539" y="11093"/>
                          <a:pt x="453" y="10897"/>
                        </a:cubicBezTo>
                        <a:cubicBezTo>
                          <a:pt x="257" y="10334"/>
                          <a:pt x="0" y="9636"/>
                          <a:pt x="74" y="9195"/>
                        </a:cubicBezTo>
                        <a:cubicBezTo>
                          <a:pt x="86" y="9073"/>
                          <a:pt x="196" y="8938"/>
                          <a:pt x="355" y="8754"/>
                        </a:cubicBezTo>
                        <a:cubicBezTo>
                          <a:pt x="392" y="8693"/>
                          <a:pt x="453" y="8620"/>
                          <a:pt x="502" y="8534"/>
                        </a:cubicBezTo>
                        <a:cubicBezTo>
                          <a:pt x="2865" y="5351"/>
                          <a:pt x="6600" y="3673"/>
                          <a:pt x="9306" y="2816"/>
                        </a:cubicBezTo>
                        <a:cubicBezTo>
                          <a:pt x="10408" y="2461"/>
                          <a:pt x="11657" y="1861"/>
                          <a:pt x="12979" y="1224"/>
                        </a:cubicBezTo>
                        <a:cubicBezTo>
                          <a:pt x="13175" y="1126"/>
                          <a:pt x="13408" y="931"/>
                          <a:pt x="13652" y="722"/>
                        </a:cubicBezTo>
                        <a:cubicBezTo>
                          <a:pt x="14069" y="367"/>
                          <a:pt x="14497" y="0"/>
                          <a:pt x="14828" y="49"/>
                        </a:cubicBezTo>
                        <a:cubicBezTo>
                          <a:pt x="14950" y="61"/>
                          <a:pt x="15048" y="122"/>
                          <a:pt x="15122" y="245"/>
                        </a:cubicBezTo>
                        <a:cubicBezTo>
                          <a:pt x="15440" y="698"/>
                          <a:pt x="14950" y="1126"/>
                          <a:pt x="14448" y="1579"/>
                        </a:cubicBezTo>
                        <a:cubicBezTo>
                          <a:pt x="14081" y="1910"/>
                          <a:pt x="13677" y="2253"/>
                          <a:pt x="13542" y="2645"/>
                        </a:cubicBezTo>
                        <a:cubicBezTo>
                          <a:pt x="13432" y="2951"/>
                          <a:pt x="13359" y="3245"/>
                          <a:pt x="13285" y="3514"/>
                        </a:cubicBezTo>
                        <a:cubicBezTo>
                          <a:pt x="13187" y="3857"/>
                          <a:pt x="13114" y="4175"/>
                          <a:pt x="12979" y="4420"/>
                        </a:cubicBezTo>
                        <a:cubicBezTo>
                          <a:pt x="12857" y="4665"/>
                          <a:pt x="12636" y="4910"/>
                          <a:pt x="12428" y="5155"/>
                        </a:cubicBezTo>
                        <a:cubicBezTo>
                          <a:pt x="12257" y="5351"/>
                          <a:pt x="12073" y="5571"/>
                          <a:pt x="11901" y="5804"/>
                        </a:cubicBezTo>
                        <a:cubicBezTo>
                          <a:pt x="11473" y="6391"/>
                          <a:pt x="11387" y="7175"/>
                          <a:pt x="11289" y="7861"/>
                        </a:cubicBezTo>
                        <a:cubicBezTo>
                          <a:pt x="11204" y="8644"/>
                          <a:pt x="11093" y="9391"/>
                          <a:pt x="10530" y="9722"/>
                        </a:cubicBezTo>
                        <a:cubicBezTo>
                          <a:pt x="10187" y="9918"/>
                          <a:pt x="9808" y="9746"/>
                          <a:pt x="9379" y="9563"/>
                        </a:cubicBezTo>
                        <a:cubicBezTo>
                          <a:pt x="9061" y="9428"/>
                          <a:pt x="8718" y="9293"/>
                          <a:pt x="8375" y="9293"/>
                        </a:cubicBezTo>
                        <a:cubicBezTo>
                          <a:pt x="7175" y="9293"/>
                          <a:pt x="6061" y="10003"/>
                          <a:pt x="4971" y="10701"/>
                        </a:cubicBezTo>
                        <a:cubicBezTo>
                          <a:pt x="3869" y="11411"/>
                          <a:pt x="2816" y="12073"/>
                          <a:pt x="1715" y="12073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121;p7"/>
                  <p:cNvSpPr/>
                  <p:nvPr/>
                </p:nvSpPr>
                <p:spPr>
                  <a:xfrm>
                    <a:off x="262575" y="279375"/>
                    <a:ext cx="1205750" cy="13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30" h="53103" fill="none" extrusionOk="0">
                        <a:moveTo>
                          <a:pt x="19027" y="37087"/>
                        </a:moveTo>
                        <a:cubicBezTo>
                          <a:pt x="18831" y="38471"/>
                          <a:pt x="18966" y="39903"/>
                          <a:pt x="19480" y="41189"/>
                        </a:cubicBezTo>
                        <a:cubicBezTo>
                          <a:pt x="19529" y="41287"/>
                          <a:pt x="19566" y="41385"/>
                          <a:pt x="19603" y="41483"/>
                        </a:cubicBezTo>
                        <a:cubicBezTo>
                          <a:pt x="19884" y="42144"/>
                          <a:pt x="20252" y="43026"/>
                          <a:pt x="20239" y="44103"/>
                        </a:cubicBezTo>
                        <a:cubicBezTo>
                          <a:pt x="20215" y="44911"/>
                          <a:pt x="20007" y="45597"/>
                          <a:pt x="19786" y="46185"/>
                        </a:cubicBezTo>
                        <a:cubicBezTo>
                          <a:pt x="19199" y="47862"/>
                          <a:pt x="18476" y="49539"/>
                          <a:pt x="17644" y="51119"/>
                        </a:cubicBezTo>
                        <a:cubicBezTo>
                          <a:pt x="17484" y="51462"/>
                          <a:pt x="17080" y="52245"/>
                          <a:pt x="16199" y="52735"/>
                        </a:cubicBezTo>
                        <a:cubicBezTo>
                          <a:pt x="15734" y="52980"/>
                          <a:pt x="15244" y="53102"/>
                          <a:pt x="14730" y="53102"/>
                        </a:cubicBezTo>
                        <a:cubicBezTo>
                          <a:pt x="13836" y="53102"/>
                          <a:pt x="13089" y="52711"/>
                          <a:pt x="12611" y="52441"/>
                        </a:cubicBezTo>
                        <a:cubicBezTo>
                          <a:pt x="11007" y="51486"/>
                          <a:pt x="7677" y="49539"/>
                          <a:pt x="7371" y="45976"/>
                        </a:cubicBezTo>
                        <a:cubicBezTo>
                          <a:pt x="7297" y="45144"/>
                          <a:pt x="7420" y="44372"/>
                          <a:pt x="7530" y="43760"/>
                        </a:cubicBezTo>
                        <a:cubicBezTo>
                          <a:pt x="7579" y="43442"/>
                          <a:pt x="7640" y="43148"/>
                          <a:pt x="7640" y="42903"/>
                        </a:cubicBezTo>
                        <a:cubicBezTo>
                          <a:pt x="7677" y="41740"/>
                          <a:pt x="6967" y="40430"/>
                          <a:pt x="6196" y="39034"/>
                        </a:cubicBezTo>
                        <a:cubicBezTo>
                          <a:pt x="6061" y="38777"/>
                          <a:pt x="5926" y="38532"/>
                          <a:pt x="5779" y="38263"/>
                        </a:cubicBezTo>
                        <a:cubicBezTo>
                          <a:pt x="3686" y="34345"/>
                          <a:pt x="2498" y="30145"/>
                          <a:pt x="1347" y="26068"/>
                        </a:cubicBezTo>
                        <a:cubicBezTo>
                          <a:pt x="747" y="23962"/>
                          <a:pt x="0" y="21329"/>
                          <a:pt x="392" y="18623"/>
                        </a:cubicBezTo>
                        <a:cubicBezTo>
                          <a:pt x="686" y="16566"/>
                          <a:pt x="1604" y="14522"/>
                          <a:pt x="3208" y="12379"/>
                        </a:cubicBezTo>
                        <a:cubicBezTo>
                          <a:pt x="7555" y="6526"/>
                          <a:pt x="13787" y="3637"/>
                          <a:pt x="18244" y="2229"/>
                        </a:cubicBezTo>
                        <a:cubicBezTo>
                          <a:pt x="23031" y="710"/>
                          <a:pt x="28504" y="0"/>
                          <a:pt x="35422" y="0"/>
                        </a:cubicBezTo>
                        <a:lnTo>
                          <a:pt x="35728" y="0"/>
                        </a:lnTo>
                        <a:cubicBezTo>
                          <a:pt x="36377" y="0"/>
                          <a:pt x="37283" y="0"/>
                          <a:pt x="38226" y="270"/>
                        </a:cubicBezTo>
                        <a:cubicBezTo>
                          <a:pt x="39230" y="539"/>
                          <a:pt x="40050" y="1029"/>
                          <a:pt x="40711" y="1445"/>
                        </a:cubicBezTo>
                        <a:cubicBezTo>
                          <a:pt x="42903" y="2780"/>
                          <a:pt x="45621" y="4433"/>
                          <a:pt x="47237" y="7200"/>
                        </a:cubicBezTo>
                        <a:cubicBezTo>
                          <a:pt x="47948" y="8424"/>
                          <a:pt x="48229" y="9624"/>
                          <a:pt x="48058" y="10751"/>
                        </a:cubicBezTo>
                        <a:cubicBezTo>
                          <a:pt x="47654" y="13530"/>
                          <a:pt x="45119" y="14167"/>
                          <a:pt x="44029" y="14436"/>
                        </a:cubicBezTo>
                        <a:lnTo>
                          <a:pt x="43858" y="14485"/>
                        </a:lnTo>
                        <a:cubicBezTo>
                          <a:pt x="42376" y="14864"/>
                          <a:pt x="41226" y="15281"/>
                          <a:pt x="40283" y="15807"/>
                        </a:cubicBezTo>
                        <a:cubicBezTo>
                          <a:pt x="39071" y="16456"/>
                          <a:pt x="38165" y="17374"/>
                          <a:pt x="37822" y="18317"/>
                        </a:cubicBezTo>
                        <a:cubicBezTo>
                          <a:pt x="37712" y="18587"/>
                          <a:pt x="37638" y="18905"/>
                          <a:pt x="37540" y="19260"/>
                        </a:cubicBezTo>
                        <a:cubicBezTo>
                          <a:pt x="37393" y="19872"/>
                          <a:pt x="37185" y="20644"/>
                          <a:pt x="36818" y="21378"/>
                        </a:cubicBezTo>
                        <a:cubicBezTo>
                          <a:pt x="36389" y="22211"/>
                          <a:pt x="35814" y="22909"/>
                          <a:pt x="35336" y="23435"/>
                        </a:cubicBezTo>
                        <a:cubicBezTo>
                          <a:pt x="35091" y="23717"/>
                          <a:pt x="34859" y="23974"/>
                          <a:pt x="34700" y="24219"/>
                        </a:cubicBezTo>
                        <a:cubicBezTo>
                          <a:pt x="33965" y="25260"/>
                          <a:pt x="33744" y="26704"/>
                          <a:pt x="34161" y="27904"/>
                        </a:cubicBezTo>
                        <a:cubicBezTo>
                          <a:pt x="34234" y="28137"/>
                          <a:pt x="34344" y="28382"/>
                          <a:pt x="34455" y="28663"/>
                        </a:cubicBezTo>
                        <a:cubicBezTo>
                          <a:pt x="34920" y="29790"/>
                          <a:pt x="35557" y="31357"/>
                          <a:pt x="35006" y="33108"/>
                        </a:cubicBezTo>
                        <a:cubicBezTo>
                          <a:pt x="34589" y="34418"/>
                          <a:pt x="33598" y="35496"/>
                          <a:pt x="32141" y="36230"/>
                        </a:cubicBezTo>
                        <a:cubicBezTo>
                          <a:pt x="30977" y="36818"/>
                          <a:pt x="29655" y="37136"/>
                          <a:pt x="28296" y="37136"/>
                        </a:cubicBezTo>
                        <a:cubicBezTo>
                          <a:pt x="25602" y="37136"/>
                          <a:pt x="22982" y="35912"/>
                          <a:pt x="21366" y="33904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dashDot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2" name="Google Shape;122;p7"/>
                <p:cNvSpPr/>
                <p:nvPr/>
              </p:nvSpPr>
              <p:spPr>
                <a:xfrm>
                  <a:off x="-462625" y="1940000"/>
                  <a:ext cx="180502" cy="215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" h="10336" extrusionOk="0">
                      <a:moveTo>
                        <a:pt x="0" y="10336"/>
                      </a:moveTo>
                      <a:cubicBezTo>
                        <a:pt x="283" y="6392"/>
                        <a:pt x="3463" y="-2023"/>
                        <a:pt x="6553" y="44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23" name="Google Shape;123;p7"/>
              <p:cNvSpPr/>
              <p:nvPr/>
            </p:nvSpPr>
            <p:spPr>
              <a:xfrm rot="503819">
                <a:off x="6748693" y="-156408"/>
                <a:ext cx="5268076" cy="1632161"/>
              </a:xfrm>
              <a:custGeom>
                <a:avLst/>
                <a:gdLst/>
                <a:ahLst/>
                <a:cxnLst/>
                <a:rect l="l" t="t" r="r" b="b"/>
                <a:pathLst>
                  <a:path w="86976" h="26947" extrusionOk="0">
                    <a:moveTo>
                      <a:pt x="71061" y="0"/>
                    </a:moveTo>
                    <a:cubicBezTo>
                      <a:pt x="70664" y="0"/>
                      <a:pt x="70269" y="10"/>
                      <a:pt x="69878" y="33"/>
                    </a:cubicBezTo>
                    <a:cubicBezTo>
                      <a:pt x="68009" y="128"/>
                      <a:pt x="66116" y="474"/>
                      <a:pt x="64259" y="652"/>
                    </a:cubicBezTo>
                    <a:cubicBezTo>
                      <a:pt x="61425" y="926"/>
                      <a:pt x="58556" y="902"/>
                      <a:pt x="55734" y="1212"/>
                    </a:cubicBezTo>
                    <a:cubicBezTo>
                      <a:pt x="54365" y="1367"/>
                      <a:pt x="52995" y="1545"/>
                      <a:pt x="51626" y="1688"/>
                    </a:cubicBezTo>
                    <a:cubicBezTo>
                      <a:pt x="50638" y="1783"/>
                      <a:pt x="49864" y="2117"/>
                      <a:pt x="48923" y="2271"/>
                    </a:cubicBezTo>
                    <a:cubicBezTo>
                      <a:pt x="48447" y="2355"/>
                      <a:pt x="48019" y="2331"/>
                      <a:pt x="47542" y="2438"/>
                    </a:cubicBezTo>
                    <a:cubicBezTo>
                      <a:pt x="47136" y="2540"/>
                      <a:pt x="46522" y="2892"/>
                      <a:pt x="46491" y="2950"/>
                    </a:cubicBezTo>
                    <a:lnTo>
                      <a:pt x="46491" y="2950"/>
                    </a:lnTo>
                    <a:cubicBezTo>
                      <a:pt x="46451" y="2949"/>
                      <a:pt x="46411" y="2949"/>
                      <a:pt x="46372" y="2949"/>
                    </a:cubicBezTo>
                    <a:cubicBezTo>
                      <a:pt x="45578" y="2949"/>
                      <a:pt x="44776" y="3033"/>
                      <a:pt x="44006" y="3200"/>
                    </a:cubicBezTo>
                    <a:cubicBezTo>
                      <a:pt x="42339" y="3533"/>
                      <a:pt x="40637" y="3664"/>
                      <a:pt x="38946" y="3843"/>
                    </a:cubicBezTo>
                    <a:cubicBezTo>
                      <a:pt x="37863" y="3962"/>
                      <a:pt x="36874" y="4200"/>
                      <a:pt x="35815" y="4379"/>
                    </a:cubicBezTo>
                    <a:cubicBezTo>
                      <a:pt x="35243" y="4474"/>
                      <a:pt x="34862" y="4665"/>
                      <a:pt x="34303" y="4795"/>
                    </a:cubicBezTo>
                    <a:cubicBezTo>
                      <a:pt x="33731" y="4926"/>
                      <a:pt x="32481" y="4986"/>
                      <a:pt x="32207" y="5474"/>
                    </a:cubicBezTo>
                    <a:cubicBezTo>
                      <a:pt x="32017" y="5808"/>
                      <a:pt x="32338" y="5986"/>
                      <a:pt x="31909" y="6272"/>
                    </a:cubicBezTo>
                    <a:cubicBezTo>
                      <a:pt x="31564" y="6498"/>
                      <a:pt x="30814" y="6593"/>
                      <a:pt x="30409" y="6724"/>
                    </a:cubicBezTo>
                    <a:cubicBezTo>
                      <a:pt x="29814" y="6915"/>
                      <a:pt x="29278" y="7212"/>
                      <a:pt x="28671" y="7379"/>
                    </a:cubicBezTo>
                    <a:cubicBezTo>
                      <a:pt x="28876" y="7365"/>
                      <a:pt x="29098" y="7344"/>
                      <a:pt x="29316" y="7344"/>
                    </a:cubicBezTo>
                    <a:cubicBezTo>
                      <a:pt x="29478" y="7344"/>
                      <a:pt x="29638" y="7356"/>
                      <a:pt x="29790" y="7391"/>
                    </a:cubicBezTo>
                    <a:cubicBezTo>
                      <a:pt x="29802" y="7867"/>
                      <a:pt x="28778" y="7867"/>
                      <a:pt x="28326" y="7986"/>
                    </a:cubicBezTo>
                    <a:cubicBezTo>
                      <a:pt x="26456" y="8534"/>
                      <a:pt x="24718" y="9367"/>
                      <a:pt x="22861" y="9963"/>
                    </a:cubicBezTo>
                    <a:cubicBezTo>
                      <a:pt x="20765" y="10630"/>
                      <a:pt x="18574" y="11189"/>
                      <a:pt x="16538" y="11939"/>
                    </a:cubicBezTo>
                    <a:cubicBezTo>
                      <a:pt x="15824" y="12213"/>
                      <a:pt x="14467" y="12642"/>
                      <a:pt x="14038" y="13213"/>
                    </a:cubicBezTo>
                    <a:cubicBezTo>
                      <a:pt x="14111" y="13235"/>
                      <a:pt x="14198" y="13244"/>
                      <a:pt x="14296" y="13244"/>
                    </a:cubicBezTo>
                    <a:cubicBezTo>
                      <a:pt x="14958" y="13244"/>
                      <a:pt x="16126" y="12813"/>
                      <a:pt x="16799" y="12813"/>
                    </a:cubicBezTo>
                    <a:cubicBezTo>
                      <a:pt x="17008" y="12813"/>
                      <a:pt x="17169" y="12854"/>
                      <a:pt x="17253" y="12963"/>
                    </a:cubicBezTo>
                    <a:cubicBezTo>
                      <a:pt x="16181" y="13439"/>
                      <a:pt x="15098" y="13820"/>
                      <a:pt x="14169" y="14451"/>
                    </a:cubicBezTo>
                    <a:cubicBezTo>
                      <a:pt x="13205" y="15106"/>
                      <a:pt x="12252" y="15749"/>
                      <a:pt x="11276" y="16392"/>
                    </a:cubicBezTo>
                    <a:cubicBezTo>
                      <a:pt x="10502" y="16904"/>
                      <a:pt x="9788" y="17404"/>
                      <a:pt x="8918" y="17821"/>
                    </a:cubicBezTo>
                    <a:cubicBezTo>
                      <a:pt x="7811" y="18345"/>
                      <a:pt x="6490" y="18666"/>
                      <a:pt x="5323" y="19107"/>
                    </a:cubicBezTo>
                    <a:cubicBezTo>
                      <a:pt x="3989" y="19607"/>
                      <a:pt x="2644" y="20143"/>
                      <a:pt x="1322" y="20678"/>
                    </a:cubicBezTo>
                    <a:cubicBezTo>
                      <a:pt x="858" y="20857"/>
                      <a:pt x="239" y="21047"/>
                      <a:pt x="1" y="21405"/>
                    </a:cubicBezTo>
                    <a:cubicBezTo>
                      <a:pt x="214" y="21441"/>
                      <a:pt x="430" y="21457"/>
                      <a:pt x="647" y="21457"/>
                    </a:cubicBezTo>
                    <a:cubicBezTo>
                      <a:pt x="2086" y="21457"/>
                      <a:pt x="3578" y="20749"/>
                      <a:pt x="4882" y="20428"/>
                    </a:cubicBezTo>
                    <a:cubicBezTo>
                      <a:pt x="6573" y="20024"/>
                      <a:pt x="8347" y="19928"/>
                      <a:pt x="10026" y="19547"/>
                    </a:cubicBezTo>
                    <a:cubicBezTo>
                      <a:pt x="10907" y="19357"/>
                      <a:pt x="11740" y="19083"/>
                      <a:pt x="12621" y="18904"/>
                    </a:cubicBezTo>
                    <a:cubicBezTo>
                      <a:pt x="14372" y="18547"/>
                      <a:pt x="16098" y="18166"/>
                      <a:pt x="17848" y="17785"/>
                    </a:cubicBezTo>
                    <a:cubicBezTo>
                      <a:pt x="18622" y="17619"/>
                      <a:pt x="19408" y="17476"/>
                      <a:pt x="20170" y="17285"/>
                    </a:cubicBezTo>
                    <a:cubicBezTo>
                      <a:pt x="20608" y="17181"/>
                      <a:pt x="21460" y="16832"/>
                      <a:pt x="21913" y="16832"/>
                    </a:cubicBezTo>
                    <a:cubicBezTo>
                      <a:pt x="21928" y="16832"/>
                      <a:pt x="21942" y="16832"/>
                      <a:pt x="21956" y="16833"/>
                    </a:cubicBezTo>
                    <a:cubicBezTo>
                      <a:pt x="20706" y="17749"/>
                      <a:pt x="18658" y="18202"/>
                      <a:pt x="17622" y="19297"/>
                    </a:cubicBezTo>
                    <a:cubicBezTo>
                      <a:pt x="17757" y="19347"/>
                      <a:pt x="17897" y="19368"/>
                      <a:pt x="18039" y="19368"/>
                    </a:cubicBezTo>
                    <a:cubicBezTo>
                      <a:pt x="18702" y="19368"/>
                      <a:pt x="19426" y="18922"/>
                      <a:pt x="20094" y="18922"/>
                    </a:cubicBezTo>
                    <a:cubicBezTo>
                      <a:pt x="20139" y="18922"/>
                      <a:pt x="20184" y="18924"/>
                      <a:pt x="20229" y="18928"/>
                    </a:cubicBezTo>
                    <a:cubicBezTo>
                      <a:pt x="20575" y="19512"/>
                      <a:pt x="19027" y="20071"/>
                      <a:pt x="18777" y="20595"/>
                    </a:cubicBezTo>
                    <a:cubicBezTo>
                      <a:pt x="18646" y="20893"/>
                      <a:pt x="18848" y="21190"/>
                      <a:pt x="18717" y="21488"/>
                    </a:cubicBezTo>
                    <a:cubicBezTo>
                      <a:pt x="18503" y="21964"/>
                      <a:pt x="17943" y="22083"/>
                      <a:pt x="17372" y="22310"/>
                    </a:cubicBezTo>
                    <a:cubicBezTo>
                      <a:pt x="15681" y="22964"/>
                      <a:pt x="14038" y="23738"/>
                      <a:pt x="12467" y="24631"/>
                    </a:cubicBezTo>
                    <a:cubicBezTo>
                      <a:pt x="11871" y="24988"/>
                      <a:pt x="11276" y="25334"/>
                      <a:pt x="10621" y="25643"/>
                    </a:cubicBezTo>
                    <a:cubicBezTo>
                      <a:pt x="9978" y="25941"/>
                      <a:pt x="9061" y="26155"/>
                      <a:pt x="8645" y="26655"/>
                    </a:cubicBezTo>
                    <a:cubicBezTo>
                      <a:pt x="8817" y="26680"/>
                      <a:pt x="8984" y="26691"/>
                      <a:pt x="9146" y="26691"/>
                    </a:cubicBezTo>
                    <a:cubicBezTo>
                      <a:pt x="10076" y="26691"/>
                      <a:pt x="10849" y="26324"/>
                      <a:pt x="11752" y="26060"/>
                    </a:cubicBezTo>
                    <a:cubicBezTo>
                      <a:pt x="12871" y="25715"/>
                      <a:pt x="14002" y="25453"/>
                      <a:pt x="15157" y="25262"/>
                    </a:cubicBezTo>
                    <a:cubicBezTo>
                      <a:pt x="15606" y="25182"/>
                      <a:pt x="16132" y="25024"/>
                      <a:pt x="16597" y="25024"/>
                    </a:cubicBezTo>
                    <a:cubicBezTo>
                      <a:pt x="16613" y="25024"/>
                      <a:pt x="16629" y="25024"/>
                      <a:pt x="16646" y="25024"/>
                    </a:cubicBezTo>
                    <a:cubicBezTo>
                      <a:pt x="17015" y="25727"/>
                      <a:pt x="14872" y="26298"/>
                      <a:pt x="14562" y="26870"/>
                    </a:cubicBezTo>
                    <a:cubicBezTo>
                      <a:pt x="14699" y="26923"/>
                      <a:pt x="14859" y="26947"/>
                      <a:pt x="15036" y="26947"/>
                    </a:cubicBezTo>
                    <a:cubicBezTo>
                      <a:pt x="16075" y="26947"/>
                      <a:pt x="17678" y="26138"/>
                      <a:pt x="18360" y="25893"/>
                    </a:cubicBezTo>
                    <a:cubicBezTo>
                      <a:pt x="20337" y="25179"/>
                      <a:pt x="22730" y="24881"/>
                      <a:pt x="24801" y="24286"/>
                    </a:cubicBezTo>
                    <a:cubicBezTo>
                      <a:pt x="26099" y="23929"/>
                      <a:pt x="27290" y="23453"/>
                      <a:pt x="28599" y="23131"/>
                    </a:cubicBezTo>
                    <a:cubicBezTo>
                      <a:pt x="29314" y="22952"/>
                      <a:pt x="29766" y="22667"/>
                      <a:pt x="30409" y="22393"/>
                    </a:cubicBezTo>
                    <a:cubicBezTo>
                      <a:pt x="30802" y="22226"/>
                      <a:pt x="31528" y="22155"/>
                      <a:pt x="31802" y="21905"/>
                    </a:cubicBezTo>
                    <a:cubicBezTo>
                      <a:pt x="31386" y="21798"/>
                      <a:pt x="30338" y="22024"/>
                      <a:pt x="30409" y="21488"/>
                    </a:cubicBezTo>
                    <a:cubicBezTo>
                      <a:pt x="31183" y="21131"/>
                      <a:pt x="31981" y="20857"/>
                      <a:pt x="32802" y="20643"/>
                    </a:cubicBezTo>
                    <a:cubicBezTo>
                      <a:pt x="33092" y="20577"/>
                      <a:pt x="33860" y="20328"/>
                      <a:pt x="34372" y="20328"/>
                    </a:cubicBezTo>
                    <a:cubicBezTo>
                      <a:pt x="34512" y="20328"/>
                      <a:pt x="34632" y="20347"/>
                      <a:pt x="34719" y="20393"/>
                    </a:cubicBezTo>
                    <a:cubicBezTo>
                      <a:pt x="35136" y="20619"/>
                      <a:pt x="34612" y="21059"/>
                      <a:pt x="34886" y="21321"/>
                    </a:cubicBezTo>
                    <a:cubicBezTo>
                      <a:pt x="35004" y="21432"/>
                      <a:pt x="35208" y="21471"/>
                      <a:pt x="35446" y="21471"/>
                    </a:cubicBezTo>
                    <a:cubicBezTo>
                      <a:pt x="35952" y="21471"/>
                      <a:pt x="36610" y="21291"/>
                      <a:pt x="36910" y="21226"/>
                    </a:cubicBezTo>
                    <a:cubicBezTo>
                      <a:pt x="37767" y="21059"/>
                      <a:pt x="38636" y="21000"/>
                      <a:pt x="39506" y="20881"/>
                    </a:cubicBezTo>
                    <a:cubicBezTo>
                      <a:pt x="40195" y="20796"/>
                      <a:pt x="40988" y="20560"/>
                      <a:pt x="41709" y="20560"/>
                    </a:cubicBezTo>
                    <a:cubicBezTo>
                      <a:pt x="41797" y="20560"/>
                      <a:pt x="41884" y="20563"/>
                      <a:pt x="41970" y="20571"/>
                    </a:cubicBezTo>
                    <a:cubicBezTo>
                      <a:pt x="42510" y="20625"/>
                      <a:pt x="42834" y="20816"/>
                      <a:pt x="43368" y="20816"/>
                    </a:cubicBezTo>
                    <a:cubicBezTo>
                      <a:pt x="43424" y="20816"/>
                      <a:pt x="43481" y="20814"/>
                      <a:pt x="43542" y="20809"/>
                    </a:cubicBezTo>
                    <a:cubicBezTo>
                      <a:pt x="44685" y="20726"/>
                      <a:pt x="45709" y="19964"/>
                      <a:pt x="46745" y="19571"/>
                    </a:cubicBezTo>
                    <a:cubicBezTo>
                      <a:pt x="48697" y="18833"/>
                      <a:pt x="50709" y="18261"/>
                      <a:pt x="52757" y="17845"/>
                    </a:cubicBezTo>
                    <a:lnTo>
                      <a:pt x="52757" y="17845"/>
                    </a:lnTo>
                    <a:cubicBezTo>
                      <a:pt x="52637" y="17865"/>
                      <a:pt x="52463" y="17889"/>
                      <a:pt x="52296" y="17889"/>
                    </a:cubicBezTo>
                    <a:cubicBezTo>
                      <a:pt x="52167" y="17889"/>
                      <a:pt x="52041" y="17874"/>
                      <a:pt x="51948" y="17833"/>
                    </a:cubicBezTo>
                    <a:cubicBezTo>
                      <a:pt x="51293" y="17535"/>
                      <a:pt x="52257" y="17083"/>
                      <a:pt x="52591" y="16857"/>
                    </a:cubicBezTo>
                    <a:cubicBezTo>
                      <a:pt x="54400" y="15594"/>
                      <a:pt x="56913" y="14797"/>
                      <a:pt x="59210" y="14082"/>
                    </a:cubicBezTo>
                    <a:cubicBezTo>
                      <a:pt x="60770" y="13594"/>
                      <a:pt x="62366" y="13154"/>
                      <a:pt x="63925" y="12654"/>
                    </a:cubicBezTo>
                    <a:cubicBezTo>
                      <a:pt x="64616" y="12427"/>
                      <a:pt x="65426" y="12249"/>
                      <a:pt x="65926" y="11820"/>
                    </a:cubicBezTo>
                    <a:cubicBezTo>
                      <a:pt x="66664" y="11189"/>
                      <a:pt x="65842" y="11344"/>
                      <a:pt x="65687" y="10891"/>
                    </a:cubicBezTo>
                    <a:cubicBezTo>
                      <a:pt x="65533" y="10475"/>
                      <a:pt x="67712" y="10225"/>
                      <a:pt x="68116" y="10118"/>
                    </a:cubicBezTo>
                    <a:cubicBezTo>
                      <a:pt x="70474" y="9487"/>
                      <a:pt x="72772" y="8760"/>
                      <a:pt x="75153" y="8189"/>
                    </a:cubicBezTo>
                    <a:cubicBezTo>
                      <a:pt x="76867" y="7784"/>
                      <a:pt x="78070" y="7189"/>
                      <a:pt x="79606" y="6570"/>
                    </a:cubicBezTo>
                    <a:cubicBezTo>
                      <a:pt x="81130" y="5950"/>
                      <a:pt x="82678" y="5474"/>
                      <a:pt x="84142" y="4760"/>
                    </a:cubicBezTo>
                    <a:cubicBezTo>
                      <a:pt x="84928" y="4379"/>
                      <a:pt x="86250" y="3760"/>
                      <a:pt x="86547" y="3057"/>
                    </a:cubicBezTo>
                    <a:cubicBezTo>
                      <a:pt x="86976" y="2009"/>
                      <a:pt x="85845" y="1486"/>
                      <a:pt x="84452" y="1307"/>
                    </a:cubicBezTo>
                    <a:cubicBezTo>
                      <a:pt x="82952" y="1105"/>
                      <a:pt x="81404" y="1045"/>
                      <a:pt x="79892" y="855"/>
                    </a:cubicBezTo>
                    <a:cubicBezTo>
                      <a:pt x="78427" y="676"/>
                      <a:pt x="76975" y="390"/>
                      <a:pt x="75486" y="259"/>
                    </a:cubicBezTo>
                    <a:cubicBezTo>
                      <a:pt x="74041" y="137"/>
                      <a:pt x="72537" y="0"/>
                      <a:pt x="710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" name="Google Shape;124;p7"/>
              <p:cNvGrpSpPr/>
              <p:nvPr/>
            </p:nvGrpSpPr>
            <p:grpSpPr>
              <a:xfrm>
                <a:off x="6744875" y="2031607"/>
                <a:ext cx="3661651" cy="3748974"/>
                <a:chOff x="6744875" y="2031607"/>
                <a:chExt cx="3661651" cy="3748974"/>
              </a:xfrm>
            </p:grpSpPr>
            <p:grpSp>
              <p:nvGrpSpPr>
                <p:cNvPr id="125" name="Google Shape;125;p7"/>
                <p:cNvGrpSpPr/>
                <p:nvPr/>
              </p:nvGrpSpPr>
              <p:grpSpPr>
                <a:xfrm>
                  <a:off x="7179211" y="4303269"/>
                  <a:ext cx="379812" cy="699459"/>
                  <a:chOff x="5887475" y="4238125"/>
                  <a:chExt cx="87275" cy="160725"/>
                </a:xfrm>
              </p:grpSpPr>
              <p:sp>
                <p:nvSpPr>
                  <p:cNvPr id="126" name="Google Shape;126;p7"/>
                  <p:cNvSpPr/>
                  <p:nvPr/>
                </p:nvSpPr>
                <p:spPr>
                  <a:xfrm>
                    <a:off x="5933700" y="4289550"/>
                    <a:ext cx="31250" cy="23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0" h="920" extrusionOk="0">
                        <a:moveTo>
                          <a:pt x="1" y="1"/>
                        </a:moveTo>
                        <a:lnTo>
                          <a:pt x="1" y="919"/>
                        </a:lnTo>
                        <a:lnTo>
                          <a:pt x="1250" y="919"/>
                        </a:lnTo>
                        <a:lnTo>
                          <a:pt x="125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" name="Google Shape;127;p7"/>
                  <p:cNvSpPr/>
                  <p:nvPr/>
                </p:nvSpPr>
                <p:spPr>
                  <a:xfrm>
                    <a:off x="5887475" y="4316200"/>
                    <a:ext cx="29425" cy="2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7" h="870" extrusionOk="0">
                        <a:moveTo>
                          <a:pt x="1" y="0"/>
                        </a:moveTo>
                        <a:lnTo>
                          <a:pt x="1" y="869"/>
                        </a:lnTo>
                        <a:lnTo>
                          <a:pt x="1176" y="869"/>
                        </a:lnTo>
                        <a:lnTo>
                          <a:pt x="117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" name="Google Shape;128;p7"/>
                  <p:cNvSpPr/>
                  <p:nvPr/>
                </p:nvSpPr>
                <p:spPr>
                  <a:xfrm>
                    <a:off x="5960025" y="4261700"/>
                    <a:ext cx="14725" cy="10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30" extrusionOk="0">
                        <a:moveTo>
                          <a:pt x="1" y="1"/>
                        </a:moveTo>
                        <a:lnTo>
                          <a:pt x="1" y="429"/>
                        </a:lnTo>
                        <a:lnTo>
                          <a:pt x="588" y="429"/>
                        </a:lnTo>
                        <a:lnTo>
                          <a:pt x="5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" name="Google Shape;129;p7"/>
                  <p:cNvSpPr/>
                  <p:nvPr/>
                </p:nvSpPr>
                <p:spPr>
                  <a:xfrm>
                    <a:off x="5902175" y="4388125"/>
                    <a:ext cx="15025" cy="10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29" extrusionOk="0">
                        <a:moveTo>
                          <a:pt x="1" y="0"/>
                        </a:moveTo>
                        <a:lnTo>
                          <a:pt x="1" y="429"/>
                        </a:lnTo>
                        <a:lnTo>
                          <a:pt x="601" y="429"/>
                        </a:lnTo>
                        <a:lnTo>
                          <a:pt x="60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" name="Google Shape;130;p7"/>
                  <p:cNvSpPr/>
                  <p:nvPr/>
                </p:nvSpPr>
                <p:spPr>
                  <a:xfrm>
                    <a:off x="5937075" y="4354150"/>
                    <a:ext cx="14725" cy="10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29" extrusionOk="0">
                        <a:moveTo>
                          <a:pt x="0" y="0"/>
                        </a:moveTo>
                        <a:lnTo>
                          <a:pt x="0" y="429"/>
                        </a:lnTo>
                        <a:lnTo>
                          <a:pt x="588" y="429"/>
                        </a:lnTo>
                        <a:lnTo>
                          <a:pt x="58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131;p7"/>
                  <p:cNvSpPr/>
                  <p:nvPr/>
                </p:nvSpPr>
                <p:spPr>
                  <a:xfrm>
                    <a:off x="5919325" y="4238125"/>
                    <a:ext cx="15025" cy="10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30" extrusionOk="0">
                        <a:moveTo>
                          <a:pt x="0" y="1"/>
                        </a:moveTo>
                        <a:lnTo>
                          <a:pt x="0" y="429"/>
                        </a:lnTo>
                        <a:lnTo>
                          <a:pt x="600" y="429"/>
                        </a:lnTo>
                        <a:lnTo>
                          <a:pt x="60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32" name="Google Shape;132;p7"/>
                <p:cNvSpPr/>
                <p:nvPr/>
              </p:nvSpPr>
              <p:spPr>
                <a:xfrm>
                  <a:off x="7930887" y="4351948"/>
                  <a:ext cx="179130" cy="179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6" h="4176" extrusionOk="0">
                      <a:moveTo>
                        <a:pt x="1776" y="1"/>
                      </a:moveTo>
                      <a:lnTo>
                        <a:pt x="1776" y="1776"/>
                      </a:lnTo>
                      <a:lnTo>
                        <a:pt x="0" y="1776"/>
                      </a:lnTo>
                      <a:lnTo>
                        <a:pt x="0" y="2400"/>
                      </a:lnTo>
                      <a:lnTo>
                        <a:pt x="1776" y="2400"/>
                      </a:lnTo>
                      <a:lnTo>
                        <a:pt x="1776" y="4176"/>
                      </a:lnTo>
                      <a:lnTo>
                        <a:pt x="2400" y="4176"/>
                      </a:lnTo>
                      <a:lnTo>
                        <a:pt x="2400" y="2400"/>
                      </a:lnTo>
                      <a:lnTo>
                        <a:pt x="4175" y="2400"/>
                      </a:lnTo>
                      <a:lnTo>
                        <a:pt x="4175" y="1776"/>
                      </a:lnTo>
                      <a:lnTo>
                        <a:pt x="2400" y="1776"/>
                      </a:lnTo>
                      <a:lnTo>
                        <a:pt x="24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3" name="Google Shape;133;p7"/>
                <p:cNvGrpSpPr/>
                <p:nvPr/>
              </p:nvGrpSpPr>
              <p:grpSpPr>
                <a:xfrm>
                  <a:off x="7930865" y="2917093"/>
                  <a:ext cx="354625" cy="225150"/>
                  <a:chOff x="7551213" y="1538800"/>
                  <a:chExt cx="369825" cy="234800"/>
                </a:xfrm>
              </p:grpSpPr>
              <p:sp>
                <p:nvSpPr>
                  <p:cNvPr id="134" name="Google Shape;134;p7"/>
                  <p:cNvSpPr/>
                  <p:nvPr/>
                </p:nvSpPr>
                <p:spPr>
                  <a:xfrm>
                    <a:off x="7702799" y="1604296"/>
                    <a:ext cx="71570" cy="53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" h="919" extrusionOk="0">
                        <a:moveTo>
                          <a:pt x="0" y="0"/>
                        </a:moveTo>
                        <a:lnTo>
                          <a:pt x="0" y="919"/>
                        </a:lnTo>
                        <a:lnTo>
                          <a:pt x="1237" y="919"/>
                        </a:lnTo>
                        <a:lnTo>
                          <a:pt x="123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" name="Google Shape;135;p7"/>
                  <p:cNvSpPr/>
                  <p:nvPr/>
                </p:nvSpPr>
                <p:spPr>
                  <a:xfrm>
                    <a:off x="7852997" y="1702078"/>
                    <a:ext cx="68040" cy="50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6" h="870" extrusionOk="0">
                        <a:moveTo>
                          <a:pt x="0" y="0"/>
                        </a:moveTo>
                        <a:lnTo>
                          <a:pt x="0" y="869"/>
                        </a:lnTo>
                        <a:lnTo>
                          <a:pt x="1175" y="869"/>
                        </a:lnTo>
                        <a:lnTo>
                          <a:pt x="1175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" name="Google Shape;136;p7"/>
                  <p:cNvSpPr/>
                  <p:nvPr/>
                </p:nvSpPr>
                <p:spPr>
                  <a:xfrm>
                    <a:off x="7551213" y="1592907"/>
                    <a:ext cx="34772" cy="24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29" extrusionOk="0">
                        <a:moveTo>
                          <a:pt x="0" y="0"/>
                        </a:moveTo>
                        <a:lnTo>
                          <a:pt x="0" y="429"/>
                        </a:lnTo>
                        <a:lnTo>
                          <a:pt x="600" y="429"/>
                        </a:lnTo>
                        <a:lnTo>
                          <a:pt x="60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" name="Google Shape;137;p7"/>
                  <p:cNvSpPr/>
                  <p:nvPr/>
                </p:nvSpPr>
                <p:spPr>
                  <a:xfrm>
                    <a:off x="7774311" y="1748779"/>
                    <a:ext cx="34772" cy="24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29" extrusionOk="0">
                        <a:moveTo>
                          <a:pt x="1" y="0"/>
                        </a:moveTo>
                        <a:lnTo>
                          <a:pt x="1" y="429"/>
                        </a:lnTo>
                        <a:lnTo>
                          <a:pt x="601" y="429"/>
                        </a:lnTo>
                        <a:lnTo>
                          <a:pt x="60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" name="Google Shape;138;p7"/>
                  <p:cNvSpPr/>
                  <p:nvPr/>
                </p:nvSpPr>
                <p:spPr>
                  <a:xfrm>
                    <a:off x="7585927" y="1704806"/>
                    <a:ext cx="34772" cy="2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30" extrusionOk="0">
                        <a:moveTo>
                          <a:pt x="0" y="1"/>
                        </a:moveTo>
                        <a:lnTo>
                          <a:pt x="0" y="429"/>
                        </a:lnTo>
                        <a:lnTo>
                          <a:pt x="600" y="429"/>
                        </a:lnTo>
                        <a:lnTo>
                          <a:pt x="60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" name="Google Shape;139;p7"/>
                  <p:cNvSpPr/>
                  <p:nvPr/>
                </p:nvSpPr>
                <p:spPr>
                  <a:xfrm>
                    <a:off x="7853346" y="1538800"/>
                    <a:ext cx="34078" cy="2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30" extrusionOk="0">
                        <a:moveTo>
                          <a:pt x="1" y="1"/>
                        </a:moveTo>
                        <a:lnTo>
                          <a:pt x="1" y="429"/>
                        </a:lnTo>
                        <a:lnTo>
                          <a:pt x="589" y="429"/>
                        </a:lnTo>
                        <a:lnTo>
                          <a:pt x="589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0" name="Google Shape;140;p7"/>
                <p:cNvSpPr/>
                <p:nvPr/>
              </p:nvSpPr>
              <p:spPr>
                <a:xfrm>
                  <a:off x="7513195" y="2994801"/>
                  <a:ext cx="179130" cy="179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6" h="4176" extrusionOk="0">
                      <a:moveTo>
                        <a:pt x="1776" y="1"/>
                      </a:moveTo>
                      <a:lnTo>
                        <a:pt x="1776" y="1776"/>
                      </a:lnTo>
                      <a:lnTo>
                        <a:pt x="0" y="1776"/>
                      </a:lnTo>
                      <a:lnTo>
                        <a:pt x="0" y="2400"/>
                      </a:lnTo>
                      <a:lnTo>
                        <a:pt x="1776" y="2400"/>
                      </a:lnTo>
                      <a:lnTo>
                        <a:pt x="1776" y="4176"/>
                      </a:lnTo>
                      <a:lnTo>
                        <a:pt x="2400" y="4176"/>
                      </a:lnTo>
                      <a:lnTo>
                        <a:pt x="2400" y="2400"/>
                      </a:lnTo>
                      <a:lnTo>
                        <a:pt x="4175" y="2400"/>
                      </a:lnTo>
                      <a:lnTo>
                        <a:pt x="4175" y="1776"/>
                      </a:lnTo>
                      <a:lnTo>
                        <a:pt x="2400" y="1776"/>
                      </a:lnTo>
                      <a:lnTo>
                        <a:pt x="24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1" name="Google Shape;141;p7"/>
                <p:cNvGrpSpPr/>
                <p:nvPr/>
              </p:nvGrpSpPr>
              <p:grpSpPr>
                <a:xfrm>
                  <a:off x="6744875" y="2574912"/>
                  <a:ext cx="3661651" cy="3205669"/>
                  <a:chOff x="1057550" y="3474725"/>
                  <a:chExt cx="1831100" cy="1603075"/>
                </a:xfrm>
              </p:grpSpPr>
              <p:sp>
                <p:nvSpPr>
                  <p:cNvPr id="142" name="Google Shape;142;p7"/>
                  <p:cNvSpPr/>
                  <p:nvPr/>
                </p:nvSpPr>
                <p:spPr>
                  <a:xfrm>
                    <a:off x="1057550" y="3474725"/>
                    <a:ext cx="1831100" cy="160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44" h="64123" fill="none" extrusionOk="0">
                        <a:moveTo>
                          <a:pt x="38152" y="64122"/>
                        </a:moveTo>
                        <a:cubicBezTo>
                          <a:pt x="36940" y="64122"/>
                          <a:pt x="35655" y="63987"/>
                          <a:pt x="34320" y="63816"/>
                        </a:cubicBezTo>
                        <a:lnTo>
                          <a:pt x="16285" y="61526"/>
                        </a:lnTo>
                        <a:cubicBezTo>
                          <a:pt x="13371" y="61159"/>
                          <a:pt x="10040" y="60730"/>
                          <a:pt x="7322" y="59114"/>
                        </a:cubicBezTo>
                        <a:cubicBezTo>
                          <a:pt x="1065" y="55368"/>
                          <a:pt x="208" y="46944"/>
                          <a:pt x="123" y="43479"/>
                        </a:cubicBezTo>
                        <a:cubicBezTo>
                          <a:pt x="0" y="38336"/>
                          <a:pt x="906" y="33071"/>
                          <a:pt x="2731" y="28260"/>
                        </a:cubicBezTo>
                        <a:cubicBezTo>
                          <a:pt x="3233" y="26937"/>
                          <a:pt x="3722" y="25884"/>
                          <a:pt x="4518" y="25039"/>
                        </a:cubicBezTo>
                        <a:cubicBezTo>
                          <a:pt x="5694" y="23803"/>
                          <a:pt x="7371" y="23215"/>
                          <a:pt x="9097" y="22701"/>
                        </a:cubicBezTo>
                        <a:lnTo>
                          <a:pt x="9244" y="22652"/>
                        </a:lnTo>
                        <a:cubicBezTo>
                          <a:pt x="10836" y="22174"/>
                          <a:pt x="12513" y="21672"/>
                          <a:pt x="13750" y="20570"/>
                        </a:cubicBezTo>
                        <a:cubicBezTo>
                          <a:pt x="14975" y="19481"/>
                          <a:pt x="15721" y="17485"/>
                          <a:pt x="14852" y="16016"/>
                        </a:cubicBezTo>
                        <a:cubicBezTo>
                          <a:pt x="14619" y="15624"/>
                          <a:pt x="14301" y="15305"/>
                          <a:pt x="13995" y="14999"/>
                        </a:cubicBezTo>
                        <a:cubicBezTo>
                          <a:pt x="13836" y="14852"/>
                          <a:pt x="13677" y="14681"/>
                          <a:pt x="13517" y="14510"/>
                        </a:cubicBezTo>
                        <a:cubicBezTo>
                          <a:pt x="11252" y="11938"/>
                          <a:pt x="11742" y="8094"/>
                          <a:pt x="12599" y="4323"/>
                        </a:cubicBezTo>
                        <a:cubicBezTo>
                          <a:pt x="12771" y="3588"/>
                          <a:pt x="13003" y="2559"/>
                          <a:pt x="13701" y="1959"/>
                        </a:cubicBezTo>
                        <a:cubicBezTo>
                          <a:pt x="14840" y="992"/>
                          <a:pt x="16578" y="1470"/>
                          <a:pt x="17815" y="2253"/>
                        </a:cubicBezTo>
                        <a:cubicBezTo>
                          <a:pt x="18097" y="2425"/>
                          <a:pt x="18366" y="2608"/>
                          <a:pt x="18648" y="2792"/>
                        </a:cubicBezTo>
                        <a:cubicBezTo>
                          <a:pt x="19578" y="3417"/>
                          <a:pt x="20533" y="4078"/>
                          <a:pt x="21647" y="4163"/>
                        </a:cubicBezTo>
                        <a:cubicBezTo>
                          <a:pt x="21954" y="4200"/>
                          <a:pt x="22284" y="4163"/>
                          <a:pt x="22590" y="4151"/>
                        </a:cubicBezTo>
                        <a:cubicBezTo>
                          <a:pt x="23080" y="4114"/>
                          <a:pt x="23607" y="4090"/>
                          <a:pt x="24084" y="4225"/>
                        </a:cubicBezTo>
                        <a:cubicBezTo>
                          <a:pt x="24598" y="4384"/>
                          <a:pt x="25027" y="4727"/>
                          <a:pt x="25443" y="5069"/>
                        </a:cubicBezTo>
                        <a:cubicBezTo>
                          <a:pt x="25676" y="5253"/>
                          <a:pt x="25896" y="5437"/>
                          <a:pt x="26141" y="5584"/>
                        </a:cubicBezTo>
                        <a:cubicBezTo>
                          <a:pt x="28039" y="6796"/>
                          <a:pt x="30549" y="6061"/>
                          <a:pt x="32263" y="5400"/>
                        </a:cubicBezTo>
                        <a:cubicBezTo>
                          <a:pt x="34491" y="4543"/>
                          <a:pt x="36659" y="3490"/>
                          <a:pt x="38691" y="2253"/>
                        </a:cubicBezTo>
                        <a:lnTo>
                          <a:pt x="38973" y="2082"/>
                        </a:lnTo>
                        <a:cubicBezTo>
                          <a:pt x="40038" y="1421"/>
                          <a:pt x="41140" y="747"/>
                          <a:pt x="42401" y="649"/>
                        </a:cubicBezTo>
                        <a:cubicBezTo>
                          <a:pt x="43099" y="588"/>
                          <a:pt x="43797" y="711"/>
                          <a:pt x="44483" y="833"/>
                        </a:cubicBezTo>
                        <a:cubicBezTo>
                          <a:pt x="44923" y="907"/>
                          <a:pt x="45389" y="992"/>
                          <a:pt x="45829" y="1017"/>
                        </a:cubicBezTo>
                        <a:lnTo>
                          <a:pt x="45829" y="1017"/>
                        </a:lnTo>
                        <a:cubicBezTo>
                          <a:pt x="46307" y="1041"/>
                          <a:pt x="46870" y="809"/>
                          <a:pt x="47421" y="600"/>
                        </a:cubicBezTo>
                        <a:cubicBezTo>
                          <a:pt x="48156" y="307"/>
                          <a:pt x="48915" y="0"/>
                          <a:pt x="49503" y="319"/>
                        </a:cubicBezTo>
                        <a:cubicBezTo>
                          <a:pt x="51033" y="1139"/>
                          <a:pt x="50127" y="3404"/>
                          <a:pt x="49637" y="4629"/>
                        </a:cubicBezTo>
                        <a:lnTo>
                          <a:pt x="49552" y="4849"/>
                        </a:lnTo>
                        <a:cubicBezTo>
                          <a:pt x="48829" y="6686"/>
                          <a:pt x="48462" y="8694"/>
                          <a:pt x="48486" y="10665"/>
                        </a:cubicBezTo>
                        <a:cubicBezTo>
                          <a:pt x="48511" y="11179"/>
                          <a:pt x="48548" y="11693"/>
                          <a:pt x="48854" y="12061"/>
                        </a:cubicBezTo>
                        <a:cubicBezTo>
                          <a:pt x="49184" y="12428"/>
                          <a:pt x="49698" y="12551"/>
                          <a:pt x="50200" y="12624"/>
                        </a:cubicBezTo>
                        <a:cubicBezTo>
                          <a:pt x="50666" y="12710"/>
                          <a:pt x="51143" y="12746"/>
                          <a:pt x="51584" y="12795"/>
                        </a:cubicBezTo>
                        <a:cubicBezTo>
                          <a:pt x="53188" y="12979"/>
                          <a:pt x="54853" y="13163"/>
                          <a:pt x="56176" y="14093"/>
                        </a:cubicBezTo>
                        <a:cubicBezTo>
                          <a:pt x="57045" y="14705"/>
                          <a:pt x="57694" y="15611"/>
                          <a:pt x="58318" y="16469"/>
                        </a:cubicBezTo>
                        <a:cubicBezTo>
                          <a:pt x="59139" y="17620"/>
                          <a:pt x="59934" y="18709"/>
                          <a:pt x="61196" y="19199"/>
                        </a:cubicBezTo>
                        <a:cubicBezTo>
                          <a:pt x="61771" y="19419"/>
                          <a:pt x="62469" y="19530"/>
                          <a:pt x="63118" y="19628"/>
                        </a:cubicBezTo>
                        <a:cubicBezTo>
                          <a:pt x="64452" y="19823"/>
                          <a:pt x="65714" y="20007"/>
                          <a:pt x="66228" y="21158"/>
                        </a:cubicBezTo>
                        <a:cubicBezTo>
                          <a:pt x="66460" y="21660"/>
                          <a:pt x="66460" y="22235"/>
                          <a:pt x="66448" y="22750"/>
                        </a:cubicBezTo>
                        <a:cubicBezTo>
                          <a:pt x="66424" y="23558"/>
                          <a:pt x="66265" y="24427"/>
                          <a:pt x="66105" y="25272"/>
                        </a:cubicBezTo>
                        <a:cubicBezTo>
                          <a:pt x="65787" y="26937"/>
                          <a:pt x="65444" y="28664"/>
                          <a:pt x="66363" y="29937"/>
                        </a:cubicBezTo>
                        <a:cubicBezTo>
                          <a:pt x="66938" y="30721"/>
                          <a:pt x="67881" y="30990"/>
                          <a:pt x="68897" y="31296"/>
                        </a:cubicBezTo>
                        <a:cubicBezTo>
                          <a:pt x="69766" y="31565"/>
                          <a:pt x="70685" y="31822"/>
                          <a:pt x="71309" y="32459"/>
                        </a:cubicBezTo>
                        <a:cubicBezTo>
                          <a:pt x="72607" y="33782"/>
                          <a:pt x="73244" y="36071"/>
                          <a:pt x="72044" y="37626"/>
                        </a:cubicBezTo>
                        <a:cubicBezTo>
                          <a:pt x="71591" y="38214"/>
                          <a:pt x="70930" y="38606"/>
                          <a:pt x="70305" y="38985"/>
                        </a:cubicBezTo>
                        <a:lnTo>
                          <a:pt x="70256" y="39010"/>
                        </a:lnTo>
                        <a:cubicBezTo>
                          <a:pt x="67342" y="40761"/>
                          <a:pt x="64085" y="42964"/>
                          <a:pt x="61979" y="46136"/>
                        </a:cubicBezTo>
                        <a:cubicBezTo>
                          <a:pt x="61257" y="47213"/>
                          <a:pt x="60657" y="48425"/>
                          <a:pt x="60081" y="49601"/>
                        </a:cubicBezTo>
                        <a:cubicBezTo>
                          <a:pt x="59053" y="51682"/>
                          <a:pt x="58000" y="53825"/>
                          <a:pt x="56188" y="55331"/>
                        </a:cubicBezTo>
                        <a:cubicBezTo>
                          <a:pt x="54731" y="56543"/>
                          <a:pt x="52919" y="57192"/>
                          <a:pt x="51155" y="57841"/>
                        </a:cubicBezTo>
                        <a:cubicBezTo>
                          <a:pt x="49613" y="58404"/>
                          <a:pt x="48021" y="58992"/>
                          <a:pt x="46674" y="59922"/>
                        </a:cubicBezTo>
                        <a:cubicBezTo>
                          <a:pt x="46086" y="60339"/>
                          <a:pt x="45548" y="60804"/>
                          <a:pt x="45021" y="61269"/>
                        </a:cubicBezTo>
                        <a:cubicBezTo>
                          <a:pt x="44287" y="61906"/>
                          <a:pt x="43515" y="62579"/>
                          <a:pt x="42646" y="63069"/>
                        </a:cubicBezTo>
                        <a:cubicBezTo>
                          <a:pt x="41287" y="63865"/>
                          <a:pt x="39769" y="64122"/>
                          <a:pt x="38152" y="64122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dashDot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" name="Google Shape;143;p7"/>
                  <p:cNvSpPr/>
                  <p:nvPr/>
                </p:nvSpPr>
                <p:spPr>
                  <a:xfrm>
                    <a:off x="1142950" y="3575725"/>
                    <a:ext cx="1648975" cy="1416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59" h="56679" fill="none" extrusionOk="0">
                        <a:moveTo>
                          <a:pt x="34700" y="56678"/>
                        </a:moveTo>
                        <a:lnTo>
                          <a:pt x="34700" y="56678"/>
                        </a:lnTo>
                        <a:cubicBezTo>
                          <a:pt x="33647" y="56678"/>
                          <a:pt x="32496" y="56531"/>
                          <a:pt x="31333" y="56397"/>
                        </a:cubicBezTo>
                        <a:lnTo>
                          <a:pt x="13297" y="54107"/>
                        </a:lnTo>
                        <a:cubicBezTo>
                          <a:pt x="10579" y="53752"/>
                          <a:pt x="7763" y="53397"/>
                          <a:pt x="5645" y="52148"/>
                        </a:cubicBezTo>
                        <a:cubicBezTo>
                          <a:pt x="845" y="49283"/>
                          <a:pt x="172" y="42255"/>
                          <a:pt x="110" y="39365"/>
                        </a:cubicBezTo>
                        <a:cubicBezTo>
                          <a:pt x="0" y="34651"/>
                          <a:pt x="833" y="29827"/>
                          <a:pt x="2486" y="25407"/>
                        </a:cubicBezTo>
                        <a:cubicBezTo>
                          <a:pt x="2792" y="24599"/>
                          <a:pt x="3122" y="23791"/>
                          <a:pt x="3551" y="23326"/>
                        </a:cubicBezTo>
                        <a:cubicBezTo>
                          <a:pt x="4163" y="22689"/>
                          <a:pt x="5424" y="22273"/>
                          <a:pt x="6649" y="21905"/>
                        </a:cubicBezTo>
                        <a:lnTo>
                          <a:pt x="6796" y="21856"/>
                        </a:lnTo>
                        <a:cubicBezTo>
                          <a:pt x="8571" y="21318"/>
                          <a:pt x="10763" y="20669"/>
                          <a:pt x="12563" y="19077"/>
                        </a:cubicBezTo>
                        <a:cubicBezTo>
                          <a:pt x="14864" y="17032"/>
                          <a:pt x="16199" y="13347"/>
                          <a:pt x="14326" y="10225"/>
                        </a:cubicBezTo>
                        <a:cubicBezTo>
                          <a:pt x="13885" y="9490"/>
                          <a:pt x="13346" y="8951"/>
                          <a:pt x="12967" y="8559"/>
                        </a:cubicBezTo>
                        <a:lnTo>
                          <a:pt x="12636" y="8217"/>
                        </a:lnTo>
                        <a:cubicBezTo>
                          <a:pt x="11754" y="7225"/>
                          <a:pt x="10750" y="4605"/>
                          <a:pt x="11142" y="2768"/>
                        </a:cubicBezTo>
                        <a:cubicBezTo>
                          <a:pt x="11326" y="1936"/>
                          <a:pt x="11791" y="1348"/>
                          <a:pt x="12489" y="1042"/>
                        </a:cubicBezTo>
                        <a:cubicBezTo>
                          <a:pt x="12526" y="1029"/>
                          <a:pt x="12550" y="1054"/>
                          <a:pt x="12587" y="1078"/>
                        </a:cubicBezTo>
                        <a:lnTo>
                          <a:pt x="12599" y="1091"/>
                        </a:lnTo>
                        <a:cubicBezTo>
                          <a:pt x="12820" y="1225"/>
                          <a:pt x="13065" y="1385"/>
                          <a:pt x="13309" y="1544"/>
                        </a:cubicBezTo>
                        <a:cubicBezTo>
                          <a:pt x="14424" y="2303"/>
                          <a:pt x="15942" y="3344"/>
                          <a:pt x="17925" y="3490"/>
                        </a:cubicBezTo>
                        <a:cubicBezTo>
                          <a:pt x="18121" y="3503"/>
                          <a:pt x="18305" y="3527"/>
                          <a:pt x="18525" y="3527"/>
                        </a:cubicBezTo>
                        <a:cubicBezTo>
                          <a:pt x="18844" y="3527"/>
                          <a:pt x="19125" y="3503"/>
                          <a:pt x="19370" y="3490"/>
                        </a:cubicBezTo>
                        <a:cubicBezTo>
                          <a:pt x="19395" y="3490"/>
                          <a:pt x="19431" y="3490"/>
                          <a:pt x="19456" y="3478"/>
                        </a:cubicBezTo>
                        <a:cubicBezTo>
                          <a:pt x="19517" y="3466"/>
                          <a:pt x="19578" y="3466"/>
                          <a:pt x="19640" y="3478"/>
                        </a:cubicBezTo>
                        <a:cubicBezTo>
                          <a:pt x="19713" y="3490"/>
                          <a:pt x="19762" y="3552"/>
                          <a:pt x="19811" y="3601"/>
                        </a:cubicBezTo>
                        <a:lnTo>
                          <a:pt x="19872" y="3662"/>
                        </a:lnTo>
                        <a:cubicBezTo>
                          <a:pt x="20142" y="3870"/>
                          <a:pt x="20484" y="4152"/>
                          <a:pt x="20901" y="4409"/>
                        </a:cubicBezTo>
                        <a:cubicBezTo>
                          <a:pt x="22125" y="5192"/>
                          <a:pt x="23545" y="5584"/>
                          <a:pt x="25125" y="5584"/>
                        </a:cubicBezTo>
                        <a:cubicBezTo>
                          <a:pt x="26606" y="5584"/>
                          <a:pt x="28186" y="5254"/>
                          <a:pt x="30059" y="4531"/>
                        </a:cubicBezTo>
                        <a:cubicBezTo>
                          <a:pt x="32496" y="3601"/>
                          <a:pt x="34834" y="2450"/>
                          <a:pt x="37038" y="1115"/>
                        </a:cubicBezTo>
                        <a:lnTo>
                          <a:pt x="37320" y="956"/>
                        </a:lnTo>
                        <a:cubicBezTo>
                          <a:pt x="38018" y="527"/>
                          <a:pt x="38814" y="38"/>
                          <a:pt x="39267" y="1"/>
                        </a:cubicBezTo>
                        <a:lnTo>
                          <a:pt x="39352" y="1"/>
                        </a:lnTo>
                        <a:cubicBezTo>
                          <a:pt x="39634" y="1"/>
                          <a:pt x="40026" y="74"/>
                          <a:pt x="40454" y="160"/>
                        </a:cubicBezTo>
                        <a:cubicBezTo>
                          <a:pt x="40956" y="246"/>
                          <a:pt x="41544" y="356"/>
                          <a:pt x="42181" y="381"/>
                        </a:cubicBezTo>
                        <a:cubicBezTo>
                          <a:pt x="42291" y="381"/>
                          <a:pt x="42401" y="405"/>
                          <a:pt x="42511" y="405"/>
                        </a:cubicBezTo>
                        <a:lnTo>
                          <a:pt x="42536" y="405"/>
                        </a:lnTo>
                        <a:cubicBezTo>
                          <a:pt x="42573" y="381"/>
                          <a:pt x="42609" y="381"/>
                          <a:pt x="42646" y="417"/>
                        </a:cubicBezTo>
                        <a:cubicBezTo>
                          <a:pt x="43405" y="1458"/>
                          <a:pt x="42903" y="2731"/>
                          <a:pt x="42352" y="4090"/>
                        </a:cubicBezTo>
                        <a:cubicBezTo>
                          <a:pt x="41997" y="4960"/>
                          <a:pt x="41630" y="5878"/>
                          <a:pt x="41654" y="6723"/>
                        </a:cubicBezTo>
                        <a:cubicBezTo>
                          <a:pt x="41666" y="7335"/>
                          <a:pt x="41679" y="8939"/>
                          <a:pt x="42842" y="10274"/>
                        </a:cubicBezTo>
                        <a:cubicBezTo>
                          <a:pt x="44017" y="11633"/>
                          <a:pt x="45646" y="11890"/>
                          <a:pt x="46258" y="11988"/>
                        </a:cubicBezTo>
                        <a:cubicBezTo>
                          <a:pt x="46772" y="12061"/>
                          <a:pt x="47286" y="12122"/>
                          <a:pt x="47776" y="12184"/>
                        </a:cubicBezTo>
                        <a:cubicBezTo>
                          <a:pt x="49013" y="12318"/>
                          <a:pt x="50176" y="12465"/>
                          <a:pt x="50788" y="12894"/>
                        </a:cubicBezTo>
                        <a:cubicBezTo>
                          <a:pt x="51205" y="13175"/>
                          <a:pt x="51658" y="13824"/>
                          <a:pt x="52147" y="14498"/>
                        </a:cubicBezTo>
                        <a:cubicBezTo>
                          <a:pt x="53127" y="15845"/>
                          <a:pt x="54351" y="17522"/>
                          <a:pt x="56531" y="18379"/>
                        </a:cubicBezTo>
                        <a:cubicBezTo>
                          <a:pt x="57461" y="18746"/>
                          <a:pt x="58428" y="18906"/>
                          <a:pt x="59188" y="19016"/>
                        </a:cubicBezTo>
                        <a:lnTo>
                          <a:pt x="59200" y="19016"/>
                        </a:lnTo>
                        <a:lnTo>
                          <a:pt x="59322" y="19016"/>
                        </a:lnTo>
                        <a:cubicBezTo>
                          <a:pt x="59432" y="19016"/>
                          <a:pt x="59543" y="18991"/>
                          <a:pt x="59616" y="19089"/>
                        </a:cubicBezTo>
                        <a:cubicBezTo>
                          <a:pt x="59812" y="19334"/>
                          <a:pt x="59677" y="19701"/>
                          <a:pt x="59543" y="20093"/>
                        </a:cubicBezTo>
                        <a:cubicBezTo>
                          <a:pt x="59481" y="20277"/>
                          <a:pt x="59408" y="20461"/>
                          <a:pt x="59371" y="20644"/>
                        </a:cubicBezTo>
                        <a:cubicBezTo>
                          <a:pt x="58979" y="22689"/>
                          <a:pt x="58428" y="25481"/>
                          <a:pt x="60216" y="27966"/>
                        </a:cubicBezTo>
                        <a:cubicBezTo>
                          <a:pt x="61465" y="29693"/>
                          <a:pt x="63326" y="30244"/>
                          <a:pt x="64550" y="30599"/>
                        </a:cubicBezTo>
                        <a:cubicBezTo>
                          <a:pt x="64624" y="30611"/>
                          <a:pt x="64710" y="30648"/>
                          <a:pt x="64808" y="30672"/>
                        </a:cubicBezTo>
                        <a:cubicBezTo>
                          <a:pt x="65101" y="30746"/>
                          <a:pt x="65420" y="30843"/>
                          <a:pt x="65554" y="30929"/>
                        </a:cubicBezTo>
                        <a:cubicBezTo>
                          <a:pt x="65799" y="31113"/>
                          <a:pt x="65959" y="31468"/>
                          <a:pt x="65897" y="31639"/>
                        </a:cubicBezTo>
                        <a:cubicBezTo>
                          <a:pt x="65836" y="31786"/>
                          <a:pt x="65616" y="31884"/>
                          <a:pt x="65408" y="31994"/>
                        </a:cubicBezTo>
                        <a:cubicBezTo>
                          <a:pt x="65310" y="32031"/>
                          <a:pt x="65236" y="32068"/>
                          <a:pt x="65175" y="32117"/>
                        </a:cubicBezTo>
                        <a:lnTo>
                          <a:pt x="65126" y="32141"/>
                        </a:lnTo>
                        <a:cubicBezTo>
                          <a:pt x="61894" y="34076"/>
                          <a:pt x="58245" y="36549"/>
                          <a:pt x="55759" y="40284"/>
                        </a:cubicBezTo>
                        <a:cubicBezTo>
                          <a:pt x="54914" y="41557"/>
                          <a:pt x="54266" y="42867"/>
                          <a:pt x="53653" y="44140"/>
                        </a:cubicBezTo>
                        <a:cubicBezTo>
                          <a:pt x="52698" y="46050"/>
                          <a:pt x="51890" y="47728"/>
                          <a:pt x="50654" y="48744"/>
                        </a:cubicBezTo>
                        <a:cubicBezTo>
                          <a:pt x="49637" y="49577"/>
                          <a:pt x="48168" y="50115"/>
                          <a:pt x="46625" y="50679"/>
                        </a:cubicBezTo>
                        <a:cubicBezTo>
                          <a:pt x="44960" y="51291"/>
                          <a:pt x="43075" y="51977"/>
                          <a:pt x="41360" y="53176"/>
                        </a:cubicBezTo>
                        <a:cubicBezTo>
                          <a:pt x="40626" y="53691"/>
                          <a:pt x="39977" y="54254"/>
                          <a:pt x="39414" y="54768"/>
                        </a:cubicBezTo>
                        <a:cubicBezTo>
                          <a:pt x="38789" y="55319"/>
                          <a:pt x="38201" y="55833"/>
                          <a:pt x="37650" y="56140"/>
                        </a:cubicBezTo>
                        <a:cubicBezTo>
                          <a:pt x="36879" y="56495"/>
                          <a:pt x="35961" y="56678"/>
                          <a:pt x="34700" y="56678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" name="Google Shape;144;p7"/>
                  <p:cNvSpPr/>
                  <p:nvPr/>
                </p:nvSpPr>
                <p:spPr>
                  <a:xfrm>
                    <a:off x="1227425" y="3650125"/>
                    <a:ext cx="1399200" cy="125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68" h="50336" fill="none" extrusionOk="0">
                        <a:moveTo>
                          <a:pt x="31321" y="50335"/>
                        </a:moveTo>
                        <a:cubicBezTo>
                          <a:pt x="30451" y="50335"/>
                          <a:pt x="29435" y="50213"/>
                          <a:pt x="28382" y="50066"/>
                        </a:cubicBezTo>
                        <a:lnTo>
                          <a:pt x="10359" y="47776"/>
                        </a:lnTo>
                        <a:cubicBezTo>
                          <a:pt x="7959" y="47470"/>
                          <a:pt x="5510" y="47164"/>
                          <a:pt x="4004" y="46258"/>
                        </a:cubicBezTo>
                        <a:cubicBezTo>
                          <a:pt x="539" y="44189"/>
                          <a:pt x="147" y="38116"/>
                          <a:pt x="98" y="36291"/>
                        </a:cubicBezTo>
                        <a:cubicBezTo>
                          <a:pt x="1" y="32006"/>
                          <a:pt x="735" y="27623"/>
                          <a:pt x="2253" y="23607"/>
                        </a:cubicBezTo>
                        <a:cubicBezTo>
                          <a:pt x="2302" y="23472"/>
                          <a:pt x="2351" y="23349"/>
                          <a:pt x="2400" y="23239"/>
                        </a:cubicBezTo>
                        <a:cubicBezTo>
                          <a:pt x="2486" y="22970"/>
                          <a:pt x="2547" y="22798"/>
                          <a:pt x="2645" y="22701"/>
                        </a:cubicBezTo>
                        <a:cubicBezTo>
                          <a:pt x="2804" y="22541"/>
                          <a:pt x="3172" y="22443"/>
                          <a:pt x="3661" y="22309"/>
                        </a:cubicBezTo>
                        <a:cubicBezTo>
                          <a:pt x="3845" y="22260"/>
                          <a:pt x="4053" y="22199"/>
                          <a:pt x="4261" y="22137"/>
                        </a:cubicBezTo>
                        <a:lnTo>
                          <a:pt x="4408" y="22101"/>
                        </a:lnTo>
                        <a:cubicBezTo>
                          <a:pt x="6392" y="21501"/>
                          <a:pt x="9098" y="20680"/>
                          <a:pt x="11461" y="18611"/>
                        </a:cubicBezTo>
                        <a:cubicBezTo>
                          <a:pt x="14791" y="15648"/>
                          <a:pt x="16677" y="10199"/>
                          <a:pt x="13861" y="5510"/>
                        </a:cubicBezTo>
                        <a:cubicBezTo>
                          <a:pt x="13653" y="5167"/>
                          <a:pt x="13322" y="4873"/>
                          <a:pt x="13016" y="4616"/>
                        </a:cubicBezTo>
                        <a:cubicBezTo>
                          <a:pt x="12575" y="4237"/>
                          <a:pt x="12171" y="3894"/>
                          <a:pt x="12379" y="3563"/>
                        </a:cubicBezTo>
                        <a:cubicBezTo>
                          <a:pt x="12587" y="3208"/>
                          <a:pt x="13016" y="3404"/>
                          <a:pt x="13493" y="3624"/>
                        </a:cubicBezTo>
                        <a:cubicBezTo>
                          <a:pt x="13763" y="3747"/>
                          <a:pt x="14044" y="3869"/>
                          <a:pt x="14302" y="3894"/>
                        </a:cubicBezTo>
                        <a:cubicBezTo>
                          <a:pt x="14595" y="3931"/>
                          <a:pt x="14865" y="3931"/>
                          <a:pt x="15171" y="3931"/>
                        </a:cubicBezTo>
                        <a:lnTo>
                          <a:pt x="15195" y="3931"/>
                        </a:lnTo>
                        <a:cubicBezTo>
                          <a:pt x="15318" y="3980"/>
                          <a:pt x="15416" y="4053"/>
                          <a:pt x="15538" y="4139"/>
                        </a:cubicBezTo>
                        <a:cubicBezTo>
                          <a:pt x="15599" y="4188"/>
                          <a:pt x="15685" y="4249"/>
                          <a:pt x="15746" y="4298"/>
                        </a:cubicBezTo>
                        <a:cubicBezTo>
                          <a:pt x="17522" y="5424"/>
                          <a:pt x="19542" y="6000"/>
                          <a:pt x="21770" y="6000"/>
                        </a:cubicBezTo>
                        <a:cubicBezTo>
                          <a:pt x="23680" y="6000"/>
                          <a:pt x="25627" y="5596"/>
                          <a:pt x="27905" y="4726"/>
                        </a:cubicBezTo>
                        <a:cubicBezTo>
                          <a:pt x="28860" y="4359"/>
                          <a:pt x="29839" y="3526"/>
                          <a:pt x="30782" y="2731"/>
                        </a:cubicBezTo>
                        <a:cubicBezTo>
                          <a:pt x="32459" y="1323"/>
                          <a:pt x="34014" y="0"/>
                          <a:pt x="35398" y="1102"/>
                        </a:cubicBezTo>
                        <a:cubicBezTo>
                          <a:pt x="35802" y="1421"/>
                          <a:pt x="35557" y="1984"/>
                          <a:pt x="35300" y="2571"/>
                        </a:cubicBezTo>
                        <a:cubicBezTo>
                          <a:pt x="35116" y="2976"/>
                          <a:pt x="34933" y="3404"/>
                          <a:pt x="34933" y="3808"/>
                        </a:cubicBezTo>
                        <a:cubicBezTo>
                          <a:pt x="34945" y="4665"/>
                          <a:pt x="34982" y="7236"/>
                          <a:pt x="36941" y="9514"/>
                        </a:cubicBezTo>
                        <a:cubicBezTo>
                          <a:pt x="38924" y="11828"/>
                          <a:pt x="41532" y="12220"/>
                          <a:pt x="42389" y="12342"/>
                        </a:cubicBezTo>
                        <a:cubicBezTo>
                          <a:pt x="42989" y="12440"/>
                          <a:pt x="43552" y="12501"/>
                          <a:pt x="44042" y="12563"/>
                        </a:cubicBezTo>
                        <a:cubicBezTo>
                          <a:pt x="44177" y="12575"/>
                          <a:pt x="44336" y="12575"/>
                          <a:pt x="44483" y="12587"/>
                        </a:cubicBezTo>
                        <a:cubicBezTo>
                          <a:pt x="44862" y="12612"/>
                          <a:pt x="45279" y="12624"/>
                          <a:pt x="45511" y="12758"/>
                        </a:cubicBezTo>
                        <a:cubicBezTo>
                          <a:pt x="45683" y="12869"/>
                          <a:pt x="45805" y="13065"/>
                          <a:pt x="45903" y="13260"/>
                        </a:cubicBezTo>
                        <a:cubicBezTo>
                          <a:pt x="45952" y="13358"/>
                          <a:pt x="46001" y="13432"/>
                          <a:pt x="46062" y="13493"/>
                        </a:cubicBezTo>
                        <a:cubicBezTo>
                          <a:pt x="47164" y="15011"/>
                          <a:pt x="48830" y="17301"/>
                          <a:pt x="51927" y="18525"/>
                        </a:cubicBezTo>
                        <a:cubicBezTo>
                          <a:pt x="51964" y="18550"/>
                          <a:pt x="52025" y="18562"/>
                          <a:pt x="52086" y="18562"/>
                        </a:cubicBezTo>
                        <a:cubicBezTo>
                          <a:pt x="52197" y="18574"/>
                          <a:pt x="52319" y="18611"/>
                          <a:pt x="52380" y="18697"/>
                        </a:cubicBezTo>
                        <a:cubicBezTo>
                          <a:pt x="52919" y="19566"/>
                          <a:pt x="52919" y="20717"/>
                          <a:pt x="52919" y="21929"/>
                        </a:cubicBezTo>
                        <a:cubicBezTo>
                          <a:pt x="52919" y="23521"/>
                          <a:pt x="52919" y="25308"/>
                          <a:pt x="54094" y="26937"/>
                        </a:cubicBezTo>
                        <a:cubicBezTo>
                          <a:pt x="54327" y="27255"/>
                          <a:pt x="54682" y="27488"/>
                          <a:pt x="55013" y="27733"/>
                        </a:cubicBezTo>
                        <a:cubicBezTo>
                          <a:pt x="55503" y="28063"/>
                          <a:pt x="55968" y="28369"/>
                          <a:pt x="55968" y="28871"/>
                        </a:cubicBezTo>
                        <a:cubicBezTo>
                          <a:pt x="55943" y="30561"/>
                          <a:pt x="54401" y="31590"/>
                          <a:pt x="52748" y="32667"/>
                        </a:cubicBezTo>
                        <a:cubicBezTo>
                          <a:pt x="51560" y="33463"/>
                          <a:pt x="50299" y="34283"/>
                          <a:pt x="49552" y="35410"/>
                        </a:cubicBezTo>
                        <a:cubicBezTo>
                          <a:pt x="48585" y="36867"/>
                          <a:pt x="47850" y="38348"/>
                          <a:pt x="47213" y="39646"/>
                        </a:cubicBezTo>
                        <a:cubicBezTo>
                          <a:pt x="46479" y="41164"/>
                          <a:pt x="45769" y="42572"/>
                          <a:pt x="45083" y="43136"/>
                        </a:cubicBezTo>
                        <a:cubicBezTo>
                          <a:pt x="44532" y="43601"/>
                          <a:pt x="43271" y="44054"/>
                          <a:pt x="42046" y="44507"/>
                        </a:cubicBezTo>
                        <a:cubicBezTo>
                          <a:pt x="40271" y="45144"/>
                          <a:pt x="38067" y="45952"/>
                          <a:pt x="36010" y="47409"/>
                        </a:cubicBezTo>
                        <a:cubicBezTo>
                          <a:pt x="35116" y="48033"/>
                          <a:pt x="34369" y="48694"/>
                          <a:pt x="33757" y="49233"/>
                        </a:cubicBezTo>
                        <a:cubicBezTo>
                          <a:pt x="33390" y="49564"/>
                          <a:pt x="32827" y="50054"/>
                          <a:pt x="32606" y="50176"/>
                        </a:cubicBezTo>
                        <a:cubicBezTo>
                          <a:pt x="32557" y="50200"/>
                          <a:pt x="32276" y="50335"/>
                          <a:pt x="31321" y="50335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" name="Google Shape;145;p7"/>
                  <p:cNvSpPr/>
                  <p:nvPr/>
                </p:nvSpPr>
                <p:spPr>
                  <a:xfrm>
                    <a:off x="1302725" y="3801025"/>
                    <a:ext cx="1217375" cy="1025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95" h="41006" fill="none" extrusionOk="0">
                        <a:moveTo>
                          <a:pt x="27696" y="41006"/>
                        </a:moveTo>
                        <a:cubicBezTo>
                          <a:pt x="27366" y="41006"/>
                          <a:pt x="26999" y="40932"/>
                          <a:pt x="26594" y="40859"/>
                        </a:cubicBezTo>
                        <a:cubicBezTo>
                          <a:pt x="26337" y="40785"/>
                          <a:pt x="26056" y="40748"/>
                          <a:pt x="25786" y="40712"/>
                        </a:cubicBezTo>
                        <a:lnTo>
                          <a:pt x="7751" y="38422"/>
                        </a:lnTo>
                        <a:cubicBezTo>
                          <a:pt x="5902" y="38189"/>
                          <a:pt x="3600" y="37896"/>
                          <a:pt x="2706" y="37345"/>
                        </a:cubicBezTo>
                        <a:cubicBezTo>
                          <a:pt x="1482" y="36610"/>
                          <a:pt x="515" y="33610"/>
                          <a:pt x="441" y="30194"/>
                        </a:cubicBezTo>
                        <a:cubicBezTo>
                          <a:pt x="417" y="29582"/>
                          <a:pt x="392" y="28957"/>
                          <a:pt x="356" y="28296"/>
                        </a:cubicBezTo>
                        <a:cubicBezTo>
                          <a:pt x="196" y="25113"/>
                          <a:pt x="1" y="21501"/>
                          <a:pt x="2180" y="19358"/>
                        </a:cubicBezTo>
                        <a:lnTo>
                          <a:pt x="2302" y="19321"/>
                        </a:lnTo>
                        <a:lnTo>
                          <a:pt x="2351" y="19297"/>
                        </a:lnTo>
                        <a:cubicBezTo>
                          <a:pt x="4494" y="18660"/>
                          <a:pt x="7739" y="17681"/>
                          <a:pt x="10641" y="15110"/>
                        </a:cubicBezTo>
                        <a:cubicBezTo>
                          <a:pt x="12196" y="13750"/>
                          <a:pt x="12538" y="11620"/>
                          <a:pt x="12918" y="9367"/>
                        </a:cubicBezTo>
                        <a:cubicBezTo>
                          <a:pt x="13298" y="7041"/>
                          <a:pt x="13689" y="4641"/>
                          <a:pt x="15501" y="3000"/>
                        </a:cubicBezTo>
                        <a:cubicBezTo>
                          <a:pt x="16003" y="2559"/>
                          <a:pt x="16689" y="2792"/>
                          <a:pt x="17424" y="3037"/>
                        </a:cubicBezTo>
                        <a:cubicBezTo>
                          <a:pt x="17865" y="3184"/>
                          <a:pt x="18318" y="3319"/>
                          <a:pt x="18746" y="3319"/>
                        </a:cubicBezTo>
                        <a:cubicBezTo>
                          <a:pt x="21072" y="3319"/>
                          <a:pt x="23411" y="2853"/>
                          <a:pt x="26092" y="1825"/>
                        </a:cubicBezTo>
                        <a:cubicBezTo>
                          <a:pt x="26472" y="1666"/>
                          <a:pt x="26827" y="1335"/>
                          <a:pt x="27182" y="992"/>
                        </a:cubicBezTo>
                        <a:cubicBezTo>
                          <a:pt x="27696" y="490"/>
                          <a:pt x="28186" y="1"/>
                          <a:pt x="28786" y="233"/>
                        </a:cubicBezTo>
                        <a:cubicBezTo>
                          <a:pt x="29913" y="662"/>
                          <a:pt x="30182" y="1849"/>
                          <a:pt x="30439" y="3123"/>
                        </a:cubicBezTo>
                        <a:cubicBezTo>
                          <a:pt x="30623" y="4041"/>
                          <a:pt x="30819" y="4996"/>
                          <a:pt x="31382" y="5645"/>
                        </a:cubicBezTo>
                        <a:cubicBezTo>
                          <a:pt x="33255" y="7812"/>
                          <a:pt x="35765" y="9135"/>
                          <a:pt x="38875" y="9612"/>
                        </a:cubicBezTo>
                        <a:cubicBezTo>
                          <a:pt x="39120" y="9649"/>
                          <a:pt x="39365" y="9661"/>
                          <a:pt x="39585" y="9661"/>
                        </a:cubicBezTo>
                        <a:cubicBezTo>
                          <a:pt x="39989" y="9673"/>
                          <a:pt x="40369" y="9673"/>
                          <a:pt x="40651" y="9845"/>
                        </a:cubicBezTo>
                        <a:cubicBezTo>
                          <a:pt x="42059" y="10653"/>
                          <a:pt x="44667" y="12171"/>
                          <a:pt x="46528" y="15097"/>
                        </a:cubicBezTo>
                        <a:cubicBezTo>
                          <a:pt x="46626" y="15256"/>
                          <a:pt x="46601" y="15465"/>
                          <a:pt x="46564" y="15648"/>
                        </a:cubicBezTo>
                        <a:cubicBezTo>
                          <a:pt x="46552" y="15734"/>
                          <a:pt x="46540" y="15807"/>
                          <a:pt x="46540" y="15869"/>
                        </a:cubicBezTo>
                        <a:cubicBezTo>
                          <a:pt x="46540" y="17644"/>
                          <a:pt x="46552" y="20338"/>
                          <a:pt x="48352" y="22848"/>
                        </a:cubicBezTo>
                        <a:cubicBezTo>
                          <a:pt x="48389" y="22897"/>
                          <a:pt x="48450" y="22946"/>
                          <a:pt x="48499" y="22995"/>
                        </a:cubicBezTo>
                        <a:cubicBezTo>
                          <a:pt x="48585" y="23068"/>
                          <a:pt x="48695" y="23154"/>
                          <a:pt x="48683" y="23264"/>
                        </a:cubicBezTo>
                        <a:cubicBezTo>
                          <a:pt x="48646" y="23497"/>
                          <a:pt x="48389" y="23607"/>
                          <a:pt x="48181" y="23680"/>
                        </a:cubicBezTo>
                        <a:cubicBezTo>
                          <a:pt x="48070" y="23729"/>
                          <a:pt x="47972" y="23754"/>
                          <a:pt x="47899" y="23803"/>
                        </a:cubicBezTo>
                        <a:cubicBezTo>
                          <a:pt x="46552" y="24684"/>
                          <a:pt x="44887" y="25786"/>
                          <a:pt x="43748" y="27488"/>
                        </a:cubicBezTo>
                        <a:cubicBezTo>
                          <a:pt x="42671" y="29129"/>
                          <a:pt x="41850" y="30782"/>
                          <a:pt x="41202" y="32092"/>
                        </a:cubicBezTo>
                        <a:cubicBezTo>
                          <a:pt x="41091" y="32300"/>
                          <a:pt x="40993" y="32545"/>
                          <a:pt x="40871" y="32765"/>
                        </a:cubicBezTo>
                        <a:cubicBezTo>
                          <a:pt x="40553" y="33475"/>
                          <a:pt x="40234" y="34210"/>
                          <a:pt x="39916" y="34467"/>
                        </a:cubicBezTo>
                        <a:cubicBezTo>
                          <a:pt x="39634" y="34700"/>
                          <a:pt x="39010" y="34896"/>
                          <a:pt x="38459" y="35079"/>
                        </a:cubicBezTo>
                        <a:cubicBezTo>
                          <a:pt x="38263" y="35141"/>
                          <a:pt x="38055" y="35202"/>
                          <a:pt x="37908" y="35263"/>
                        </a:cubicBezTo>
                        <a:cubicBezTo>
                          <a:pt x="36047" y="35937"/>
                          <a:pt x="33512" y="36867"/>
                          <a:pt x="31076" y="38569"/>
                        </a:cubicBezTo>
                        <a:cubicBezTo>
                          <a:pt x="30035" y="39304"/>
                          <a:pt x="29178" y="40075"/>
                          <a:pt x="28541" y="40626"/>
                        </a:cubicBezTo>
                        <a:lnTo>
                          <a:pt x="28517" y="40638"/>
                        </a:lnTo>
                        <a:cubicBezTo>
                          <a:pt x="28505" y="40650"/>
                          <a:pt x="28480" y="40687"/>
                          <a:pt x="28456" y="40712"/>
                        </a:cubicBezTo>
                        <a:cubicBezTo>
                          <a:pt x="28394" y="40773"/>
                          <a:pt x="28333" y="40871"/>
                          <a:pt x="28235" y="40895"/>
                        </a:cubicBezTo>
                        <a:lnTo>
                          <a:pt x="28235" y="40895"/>
                        </a:lnTo>
                        <a:cubicBezTo>
                          <a:pt x="28052" y="40993"/>
                          <a:pt x="27880" y="41006"/>
                          <a:pt x="27696" y="41006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" name="Google Shape;146;p7"/>
                  <p:cNvSpPr/>
                  <p:nvPr/>
                </p:nvSpPr>
                <p:spPr>
                  <a:xfrm>
                    <a:off x="1384750" y="3924375"/>
                    <a:ext cx="1036500" cy="814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60" h="32570" fill="none" extrusionOk="0">
                        <a:moveTo>
                          <a:pt x="23730" y="32570"/>
                        </a:moveTo>
                        <a:lnTo>
                          <a:pt x="23730" y="32570"/>
                        </a:lnTo>
                        <a:cubicBezTo>
                          <a:pt x="23534" y="32521"/>
                          <a:pt x="23240" y="32472"/>
                          <a:pt x="22934" y="32435"/>
                        </a:cubicBezTo>
                        <a:lnTo>
                          <a:pt x="4899" y="30133"/>
                        </a:lnTo>
                        <a:cubicBezTo>
                          <a:pt x="4654" y="30109"/>
                          <a:pt x="4323" y="30084"/>
                          <a:pt x="3980" y="30072"/>
                        </a:cubicBezTo>
                        <a:cubicBezTo>
                          <a:pt x="3037" y="30023"/>
                          <a:pt x="1862" y="29962"/>
                          <a:pt x="1360" y="29570"/>
                        </a:cubicBezTo>
                        <a:cubicBezTo>
                          <a:pt x="870" y="29166"/>
                          <a:pt x="601" y="27684"/>
                          <a:pt x="540" y="25187"/>
                        </a:cubicBezTo>
                        <a:cubicBezTo>
                          <a:pt x="527" y="24538"/>
                          <a:pt x="491" y="23840"/>
                          <a:pt x="442" y="23191"/>
                        </a:cubicBezTo>
                        <a:cubicBezTo>
                          <a:pt x="417" y="22738"/>
                          <a:pt x="393" y="22273"/>
                          <a:pt x="344" y="21795"/>
                        </a:cubicBezTo>
                        <a:cubicBezTo>
                          <a:pt x="172" y="19971"/>
                          <a:pt x="1" y="18085"/>
                          <a:pt x="895" y="17338"/>
                        </a:cubicBezTo>
                        <a:cubicBezTo>
                          <a:pt x="1691" y="16677"/>
                          <a:pt x="2805" y="16236"/>
                          <a:pt x="4103" y="15734"/>
                        </a:cubicBezTo>
                        <a:cubicBezTo>
                          <a:pt x="5866" y="15049"/>
                          <a:pt x="7862" y="14265"/>
                          <a:pt x="9612" y="12686"/>
                        </a:cubicBezTo>
                        <a:cubicBezTo>
                          <a:pt x="12049" y="10531"/>
                          <a:pt x="12551" y="7457"/>
                          <a:pt x="12967" y="4984"/>
                        </a:cubicBezTo>
                        <a:cubicBezTo>
                          <a:pt x="13029" y="4592"/>
                          <a:pt x="13065" y="4176"/>
                          <a:pt x="13078" y="3760"/>
                        </a:cubicBezTo>
                        <a:cubicBezTo>
                          <a:pt x="13126" y="2768"/>
                          <a:pt x="13163" y="1837"/>
                          <a:pt x="13824" y="1531"/>
                        </a:cubicBezTo>
                        <a:cubicBezTo>
                          <a:pt x="14082" y="1409"/>
                          <a:pt x="14388" y="1495"/>
                          <a:pt x="14730" y="1605"/>
                        </a:cubicBezTo>
                        <a:cubicBezTo>
                          <a:pt x="14975" y="1678"/>
                          <a:pt x="15220" y="1764"/>
                          <a:pt x="15477" y="1764"/>
                        </a:cubicBezTo>
                        <a:cubicBezTo>
                          <a:pt x="18232" y="1764"/>
                          <a:pt x="20950" y="1213"/>
                          <a:pt x="24011" y="50"/>
                        </a:cubicBezTo>
                        <a:cubicBezTo>
                          <a:pt x="24011" y="50"/>
                          <a:pt x="24036" y="50"/>
                          <a:pt x="24036" y="25"/>
                        </a:cubicBezTo>
                        <a:cubicBezTo>
                          <a:pt x="24048" y="13"/>
                          <a:pt x="24073" y="1"/>
                          <a:pt x="24109" y="13"/>
                        </a:cubicBezTo>
                        <a:cubicBezTo>
                          <a:pt x="24587" y="258"/>
                          <a:pt x="24746" y="821"/>
                          <a:pt x="24905" y="1433"/>
                        </a:cubicBezTo>
                        <a:cubicBezTo>
                          <a:pt x="25040" y="1960"/>
                          <a:pt x="25199" y="2511"/>
                          <a:pt x="25542" y="2927"/>
                        </a:cubicBezTo>
                        <a:cubicBezTo>
                          <a:pt x="27954" y="5707"/>
                          <a:pt x="31150" y="7421"/>
                          <a:pt x="35068" y="8021"/>
                        </a:cubicBezTo>
                        <a:cubicBezTo>
                          <a:pt x="35251" y="8045"/>
                          <a:pt x="35435" y="8045"/>
                          <a:pt x="35606" y="8045"/>
                        </a:cubicBezTo>
                        <a:cubicBezTo>
                          <a:pt x="35802" y="8045"/>
                          <a:pt x="35986" y="8045"/>
                          <a:pt x="36121" y="8094"/>
                        </a:cubicBezTo>
                        <a:cubicBezTo>
                          <a:pt x="36806" y="8290"/>
                          <a:pt x="39145" y="9123"/>
                          <a:pt x="39867" y="11229"/>
                        </a:cubicBezTo>
                        <a:cubicBezTo>
                          <a:pt x="39953" y="11473"/>
                          <a:pt x="40063" y="11743"/>
                          <a:pt x="40173" y="12024"/>
                        </a:cubicBezTo>
                        <a:cubicBezTo>
                          <a:pt x="40724" y="13408"/>
                          <a:pt x="41459" y="15294"/>
                          <a:pt x="40896" y="17326"/>
                        </a:cubicBezTo>
                        <a:cubicBezTo>
                          <a:pt x="40688" y="18073"/>
                          <a:pt x="40014" y="18587"/>
                          <a:pt x="39280" y="19126"/>
                        </a:cubicBezTo>
                        <a:cubicBezTo>
                          <a:pt x="38680" y="19579"/>
                          <a:pt x="38067" y="20044"/>
                          <a:pt x="37639" y="20693"/>
                        </a:cubicBezTo>
                        <a:cubicBezTo>
                          <a:pt x="36427" y="22517"/>
                          <a:pt x="35557" y="24268"/>
                          <a:pt x="34872" y="25676"/>
                        </a:cubicBezTo>
                        <a:lnTo>
                          <a:pt x="34504" y="26460"/>
                        </a:lnTo>
                        <a:lnTo>
                          <a:pt x="34504" y="26460"/>
                        </a:lnTo>
                        <a:cubicBezTo>
                          <a:pt x="34480" y="26485"/>
                          <a:pt x="34468" y="26533"/>
                          <a:pt x="34456" y="26582"/>
                        </a:cubicBezTo>
                        <a:cubicBezTo>
                          <a:pt x="34419" y="26693"/>
                          <a:pt x="34394" y="26815"/>
                          <a:pt x="34296" y="26889"/>
                        </a:cubicBezTo>
                        <a:cubicBezTo>
                          <a:pt x="34272" y="26913"/>
                          <a:pt x="34223" y="26938"/>
                          <a:pt x="34186" y="26938"/>
                        </a:cubicBezTo>
                        <a:cubicBezTo>
                          <a:pt x="34162" y="26938"/>
                          <a:pt x="34149" y="26938"/>
                          <a:pt x="34137" y="26950"/>
                        </a:cubicBezTo>
                        <a:cubicBezTo>
                          <a:pt x="33917" y="27011"/>
                          <a:pt x="33672" y="27084"/>
                          <a:pt x="33452" y="27182"/>
                        </a:cubicBezTo>
                        <a:cubicBezTo>
                          <a:pt x="31529" y="27880"/>
                          <a:pt x="28640" y="28921"/>
                          <a:pt x="25824" y="30892"/>
                        </a:cubicBezTo>
                        <a:cubicBezTo>
                          <a:pt x="25162" y="31394"/>
                          <a:pt x="24477" y="31921"/>
                          <a:pt x="23730" y="3257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" name="Google Shape;147;p7"/>
                  <p:cNvSpPr/>
                  <p:nvPr/>
                </p:nvSpPr>
                <p:spPr>
                  <a:xfrm>
                    <a:off x="1468325" y="4007950"/>
                    <a:ext cx="866300" cy="64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52" h="25946" fill="none" extrusionOk="0">
                        <a:moveTo>
                          <a:pt x="16922" y="25945"/>
                        </a:moveTo>
                        <a:cubicBezTo>
                          <a:pt x="13971" y="25945"/>
                          <a:pt x="10151" y="25125"/>
                          <a:pt x="6918" y="24415"/>
                        </a:cubicBezTo>
                        <a:cubicBezTo>
                          <a:pt x="5070" y="24023"/>
                          <a:pt x="3306" y="23644"/>
                          <a:pt x="1984" y="23472"/>
                        </a:cubicBezTo>
                        <a:lnTo>
                          <a:pt x="1984" y="23472"/>
                        </a:lnTo>
                        <a:cubicBezTo>
                          <a:pt x="1592" y="23423"/>
                          <a:pt x="1176" y="23399"/>
                          <a:pt x="796" y="23374"/>
                        </a:cubicBezTo>
                        <a:lnTo>
                          <a:pt x="760" y="23374"/>
                        </a:lnTo>
                        <a:cubicBezTo>
                          <a:pt x="735" y="23374"/>
                          <a:pt x="686" y="23399"/>
                          <a:pt x="637" y="23362"/>
                        </a:cubicBezTo>
                        <a:cubicBezTo>
                          <a:pt x="441" y="23178"/>
                          <a:pt x="478" y="22823"/>
                          <a:pt x="515" y="22419"/>
                        </a:cubicBezTo>
                        <a:cubicBezTo>
                          <a:pt x="539" y="22199"/>
                          <a:pt x="564" y="22003"/>
                          <a:pt x="552" y="21770"/>
                        </a:cubicBezTo>
                        <a:cubicBezTo>
                          <a:pt x="539" y="21048"/>
                          <a:pt x="490" y="20350"/>
                          <a:pt x="454" y="19664"/>
                        </a:cubicBezTo>
                        <a:cubicBezTo>
                          <a:pt x="429" y="19150"/>
                          <a:pt x="380" y="18636"/>
                          <a:pt x="331" y="18146"/>
                        </a:cubicBezTo>
                        <a:cubicBezTo>
                          <a:pt x="319" y="17987"/>
                          <a:pt x="270" y="17803"/>
                          <a:pt x="233" y="17607"/>
                        </a:cubicBezTo>
                        <a:cubicBezTo>
                          <a:pt x="123" y="17130"/>
                          <a:pt x="1" y="16615"/>
                          <a:pt x="209" y="16273"/>
                        </a:cubicBezTo>
                        <a:cubicBezTo>
                          <a:pt x="417" y="15954"/>
                          <a:pt x="882" y="15832"/>
                          <a:pt x="1347" y="15709"/>
                        </a:cubicBezTo>
                        <a:cubicBezTo>
                          <a:pt x="1556" y="15648"/>
                          <a:pt x="1776" y="15599"/>
                          <a:pt x="1972" y="15526"/>
                        </a:cubicBezTo>
                        <a:cubicBezTo>
                          <a:pt x="3882" y="14779"/>
                          <a:pt x="6269" y="13824"/>
                          <a:pt x="8473" y="11865"/>
                        </a:cubicBezTo>
                        <a:cubicBezTo>
                          <a:pt x="11804" y="8914"/>
                          <a:pt x="12477" y="4874"/>
                          <a:pt x="12918" y="2192"/>
                        </a:cubicBezTo>
                        <a:lnTo>
                          <a:pt x="12918" y="2057"/>
                        </a:lnTo>
                        <a:cubicBezTo>
                          <a:pt x="12918" y="1959"/>
                          <a:pt x="12893" y="1862"/>
                          <a:pt x="12979" y="1776"/>
                        </a:cubicBezTo>
                        <a:cubicBezTo>
                          <a:pt x="14461" y="417"/>
                          <a:pt x="17020" y="0"/>
                          <a:pt x="18942" y="821"/>
                        </a:cubicBezTo>
                        <a:cubicBezTo>
                          <a:pt x="19162" y="906"/>
                          <a:pt x="19248" y="1127"/>
                          <a:pt x="19371" y="1347"/>
                        </a:cubicBezTo>
                        <a:cubicBezTo>
                          <a:pt x="19456" y="1506"/>
                          <a:pt x="19505" y="1653"/>
                          <a:pt x="19615" y="1776"/>
                        </a:cubicBezTo>
                        <a:cubicBezTo>
                          <a:pt x="22554" y="5180"/>
                          <a:pt x="26448" y="7273"/>
                          <a:pt x="31174" y="8008"/>
                        </a:cubicBezTo>
                        <a:cubicBezTo>
                          <a:pt x="31357" y="8045"/>
                          <a:pt x="31529" y="8045"/>
                          <a:pt x="31676" y="8057"/>
                        </a:cubicBezTo>
                        <a:cubicBezTo>
                          <a:pt x="31823" y="8057"/>
                          <a:pt x="31945" y="8069"/>
                          <a:pt x="32043" y="8081"/>
                        </a:cubicBezTo>
                        <a:cubicBezTo>
                          <a:pt x="32741" y="8228"/>
                          <a:pt x="33206" y="8718"/>
                          <a:pt x="33304" y="9000"/>
                        </a:cubicBezTo>
                        <a:cubicBezTo>
                          <a:pt x="33414" y="9306"/>
                          <a:pt x="33537" y="9612"/>
                          <a:pt x="33659" y="9943"/>
                        </a:cubicBezTo>
                        <a:cubicBezTo>
                          <a:pt x="33733" y="10151"/>
                          <a:pt x="33843" y="10371"/>
                          <a:pt x="33929" y="10579"/>
                        </a:cubicBezTo>
                        <a:cubicBezTo>
                          <a:pt x="34284" y="11363"/>
                          <a:pt x="34651" y="12159"/>
                          <a:pt x="34320" y="12771"/>
                        </a:cubicBezTo>
                        <a:cubicBezTo>
                          <a:pt x="34271" y="12881"/>
                          <a:pt x="34137" y="12955"/>
                          <a:pt x="34014" y="13028"/>
                        </a:cubicBezTo>
                        <a:cubicBezTo>
                          <a:pt x="33965" y="13065"/>
                          <a:pt x="33916" y="13089"/>
                          <a:pt x="33867" y="13126"/>
                        </a:cubicBezTo>
                        <a:cubicBezTo>
                          <a:pt x="33157" y="13652"/>
                          <a:pt x="32178" y="14375"/>
                          <a:pt x="31455" y="15514"/>
                        </a:cubicBezTo>
                        <a:cubicBezTo>
                          <a:pt x="30868" y="16383"/>
                          <a:pt x="30476" y="17264"/>
                          <a:pt x="30084" y="18146"/>
                        </a:cubicBezTo>
                        <a:cubicBezTo>
                          <a:pt x="29594" y="19260"/>
                          <a:pt x="29166" y="20240"/>
                          <a:pt x="28456" y="20864"/>
                        </a:cubicBezTo>
                        <a:cubicBezTo>
                          <a:pt x="27635" y="21587"/>
                          <a:pt x="26448" y="22064"/>
                          <a:pt x="25052" y="22591"/>
                        </a:cubicBezTo>
                        <a:cubicBezTo>
                          <a:pt x="23631" y="23142"/>
                          <a:pt x="22003" y="23778"/>
                          <a:pt x="20497" y="24831"/>
                        </a:cubicBezTo>
                        <a:cubicBezTo>
                          <a:pt x="20350" y="24917"/>
                          <a:pt x="20252" y="25027"/>
                          <a:pt x="20130" y="25150"/>
                        </a:cubicBezTo>
                        <a:cubicBezTo>
                          <a:pt x="19897" y="25370"/>
                          <a:pt x="19664" y="25590"/>
                          <a:pt x="19346" y="25676"/>
                        </a:cubicBezTo>
                        <a:cubicBezTo>
                          <a:pt x="18697" y="25872"/>
                          <a:pt x="17865" y="25945"/>
                          <a:pt x="16922" y="25945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" name="Google Shape;148;p7"/>
                  <p:cNvSpPr/>
                  <p:nvPr/>
                </p:nvSpPr>
                <p:spPr>
                  <a:xfrm>
                    <a:off x="1559250" y="4101300"/>
                    <a:ext cx="676175" cy="47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47" h="18857" fill="none" extrusionOk="0">
                        <a:moveTo>
                          <a:pt x="13885" y="18857"/>
                        </a:moveTo>
                        <a:lnTo>
                          <a:pt x="13615" y="18857"/>
                        </a:lnTo>
                        <a:lnTo>
                          <a:pt x="13272" y="18857"/>
                        </a:lnTo>
                        <a:cubicBezTo>
                          <a:pt x="10714" y="18857"/>
                          <a:pt x="7138" y="18085"/>
                          <a:pt x="3979" y="17412"/>
                        </a:cubicBezTo>
                        <a:cubicBezTo>
                          <a:pt x="3526" y="17314"/>
                          <a:pt x="3037" y="17289"/>
                          <a:pt x="2547" y="17265"/>
                        </a:cubicBezTo>
                        <a:cubicBezTo>
                          <a:pt x="1616" y="17240"/>
                          <a:pt x="735" y="17204"/>
                          <a:pt x="233" y="16628"/>
                        </a:cubicBezTo>
                        <a:cubicBezTo>
                          <a:pt x="98" y="16469"/>
                          <a:pt x="122" y="16261"/>
                          <a:pt x="159" y="16040"/>
                        </a:cubicBezTo>
                        <a:cubicBezTo>
                          <a:pt x="171" y="15955"/>
                          <a:pt x="184" y="15845"/>
                          <a:pt x="184" y="15759"/>
                        </a:cubicBezTo>
                        <a:cubicBezTo>
                          <a:pt x="184" y="15636"/>
                          <a:pt x="159" y="15514"/>
                          <a:pt x="122" y="15391"/>
                        </a:cubicBezTo>
                        <a:cubicBezTo>
                          <a:pt x="61" y="15159"/>
                          <a:pt x="0" y="14914"/>
                          <a:pt x="122" y="14718"/>
                        </a:cubicBezTo>
                        <a:cubicBezTo>
                          <a:pt x="710" y="13763"/>
                          <a:pt x="1898" y="13286"/>
                          <a:pt x="3281" y="12735"/>
                        </a:cubicBezTo>
                        <a:cubicBezTo>
                          <a:pt x="4518" y="12245"/>
                          <a:pt x="5938" y="11682"/>
                          <a:pt x="7102" y="10641"/>
                        </a:cubicBezTo>
                        <a:cubicBezTo>
                          <a:pt x="9269" y="8731"/>
                          <a:pt x="10016" y="6233"/>
                          <a:pt x="10689" y="4041"/>
                        </a:cubicBezTo>
                        <a:cubicBezTo>
                          <a:pt x="11167" y="2450"/>
                          <a:pt x="11595" y="1078"/>
                          <a:pt x="12452" y="148"/>
                        </a:cubicBezTo>
                        <a:cubicBezTo>
                          <a:pt x="12575" y="1"/>
                          <a:pt x="12795" y="25"/>
                          <a:pt x="13015" y="38"/>
                        </a:cubicBezTo>
                        <a:cubicBezTo>
                          <a:pt x="13077" y="38"/>
                          <a:pt x="13138" y="50"/>
                          <a:pt x="13199" y="50"/>
                        </a:cubicBezTo>
                        <a:lnTo>
                          <a:pt x="13224" y="50"/>
                        </a:lnTo>
                        <a:lnTo>
                          <a:pt x="13309" y="50"/>
                        </a:lnTo>
                        <a:cubicBezTo>
                          <a:pt x="13370" y="87"/>
                          <a:pt x="13395" y="123"/>
                          <a:pt x="13432" y="184"/>
                        </a:cubicBezTo>
                        <a:cubicBezTo>
                          <a:pt x="13444" y="221"/>
                          <a:pt x="13456" y="233"/>
                          <a:pt x="13468" y="270"/>
                        </a:cubicBezTo>
                        <a:cubicBezTo>
                          <a:pt x="15366" y="2474"/>
                          <a:pt x="17925" y="3417"/>
                          <a:pt x="20619" y="4409"/>
                        </a:cubicBezTo>
                        <a:cubicBezTo>
                          <a:pt x="22798" y="5229"/>
                          <a:pt x="25027" y="6049"/>
                          <a:pt x="27010" y="7617"/>
                        </a:cubicBezTo>
                        <a:cubicBezTo>
                          <a:pt x="27035" y="7629"/>
                          <a:pt x="27047" y="7653"/>
                          <a:pt x="27047" y="7690"/>
                        </a:cubicBezTo>
                        <a:cubicBezTo>
                          <a:pt x="26937" y="8168"/>
                          <a:pt x="26508" y="8535"/>
                          <a:pt x="26067" y="8914"/>
                        </a:cubicBezTo>
                        <a:cubicBezTo>
                          <a:pt x="25712" y="9221"/>
                          <a:pt x="25345" y="9527"/>
                          <a:pt x="25088" y="9918"/>
                        </a:cubicBezTo>
                        <a:cubicBezTo>
                          <a:pt x="24353" y="11020"/>
                          <a:pt x="23851" y="12159"/>
                          <a:pt x="23447" y="13065"/>
                        </a:cubicBezTo>
                        <a:lnTo>
                          <a:pt x="23386" y="13200"/>
                        </a:lnTo>
                        <a:cubicBezTo>
                          <a:pt x="23141" y="13763"/>
                          <a:pt x="22835" y="14473"/>
                          <a:pt x="22639" y="14657"/>
                        </a:cubicBezTo>
                        <a:cubicBezTo>
                          <a:pt x="22345" y="14938"/>
                          <a:pt x="21366" y="15330"/>
                          <a:pt x="20509" y="15649"/>
                        </a:cubicBezTo>
                        <a:lnTo>
                          <a:pt x="20301" y="15722"/>
                        </a:lnTo>
                        <a:cubicBezTo>
                          <a:pt x="18770" y="16322"/>
                          <a:pt x="16872" y="17057"/>
                          <a:pt x="15036" y="18342"/>
                        </a:cubicBezTo>
                        <a:cubicBezTo>
                          <a:pt x="14938" y="18404"/>
                          <a:pt x="14864" y="18477"/>
                          <a:pt x="14779" y="18550"/>
                        </a:cubicBezTo>
                        <a:cubicBezTo>
                          <a:pt x="14668" y="18648"/>
                          <a:pt x="14570" y="18734"/>
                          <a:pt x="14472" y="18783"/>
                        </a:cubicBezTo>
                        <a:cubicBezTo>
                          <a:pt x="14289" y="18844"/>
                          <a:pt x="14105" y="18857"/>
                          <a:pt x="13885" y="1885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149;p7"/>
                  <p:cNvSpPr/>
                  <p:nvPr/>
                </p:nvSpPr>
                <p:spPr>
                  <a:xfrm>
                    <a:off x="1739825" y="4215475"/>
                    <a:ext cx="374400" cy="287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76" h="11498" fill="none" extrusionOk="0">
                        <a:moveTo>
                          <a:pt x="2548" y="11498"/>
                        </a:moveTo>
                        <a:cubicBezTo>
                          <a:pt x="1862" y="11498"/>
                          <a:pt x="1213" y="11388"/>
                          <a:pt x="760" y="11094"/>
                        </a:cubicBezTo>
                        <a:cubicBezTo>
                          <a:pt x="368" y="10849"/>
                          <a:pt x="148" y="10518"/>
                          <a:pt x="87" y="10078"/>
                        </a:cubicBezTo>
                        <a:cubicBezTo>
                          <a:pt x="1" y="9563"/>
                          <a:pt x="552" y="9355"/>
                          <a:pt x="1140" y="9123"/>
                        </a:cubicBezTo>
                        <a:cubicBezTo>
                          <a:pt x="1507" y="8988"/>
                          <a:pt x="1874" y="8829"/>
                          <a:pt x="2119" y="8596"/>
                        </a:cubicBezTo>
                        <a:cubicBezTo>
                          <a:pt x="3552" y="7335"/>
                          <a:pt x="4103" y="5511"/>
                          <a:pt x="4617" y="3907"/>
                        </a:cubicBezTo>
                        <a:cubicBezTo>
                          <a:pt x="5107" y="2290"/>
                          <a:pt x="5535" y="907"/>
                          <a:pt x="6698" y="478"/>
                        </a:cubicBezTo>
                        <a:cubicBezTo>
                          <a:pt x="7996" y="1"/>
                          <a:pt x="9172" y="907"/>
                          <a:pt x="10323" y="1788"/>
                        </a:cubicBezTo>
                        <a:cubicBezTo>
                          <a:pt x="10959" y="2290"/>
                          <a:pt x="11572" y="2768"/>
                          <a:pt x="12220" y="3001"/>
                        </a:cubicBezTo>
                        <a:cubicBezTo>
                          <a:pt x="12490" y="3111"/>
                          <a:pt x="12833" y="3148"/>
                          <a:pt x="13151" y="3197"/>
                        </a:cubicBezTo>
                        <a:cubicBezTo>
                          <a:pt x="13824" y="3307"/>
                          <a:pt x="14510" y="3417"/>
                          <a:pt x="14694" y="3980"/>
                        </a:cubicBezTo>
                        <a:cubicBezTo>
                          <a:pt x="14975" y="4862"/>
                          <a:pt x="14326" y="5596"/>
                          <a:pt x="13763" y="6245"/>
                        </a:cubicBezTo>
                        <a:cubicBezTo>
                          <a:pt x="13494" y="6551"/>
                          <a:pt x="13249" y="6845"/>
                          <a:pt x="13127" y="7115"/>
                        </a:cubicBezTo>
                        <a:cubicBezTo>
                          <a:pt x="13102" y="7151"/>
                          <a:pt x="13090" y="7188"/>
                          <a:pt x="13078" y="7249"/>
                        </a:cubicBezTo>
                        <a:cubicBezTo>
                          <a:pt x="13029" y="7372"/>
                          <a:pt x="12980" y="7531"/>
                          <a:pt x="12906" y="7592"/>
                        </a:cubicBezTo>
                        <a:cubicBezTo>
                          <a:pt x="12735" y="7739"/>
                          <a:pt x="12490" y="7800"/>
                          <a:pt x="12282" y="7861"/>
                        </a:cubicBezTo>
                        <a:cubicBezTo>
                          <a:pt x="12184" y="7886"/>
                          <a:pt x="12110" y="7910"/>
                          <a:pt x="12037" y="7947"/>
                        </a:cubicBezTo>
                        <a:lnTo>
                          <a:pt x="11816" y="8021"/>
                        </a:lnTo>
                        <a:cubicBezTo>
                          <a:pt x="11192" y="8266"/>
                          <a:pt x="10506" y="8657"/>
                          <a:pt x="9784" y="9086"/>
                        </a:cubicBezTo>
                        <a:cubicBezTo>
                          <a:pt x="8682" y="9735"/>
                          <a:pt x="7445" y="10469"/>
                          <a:pt x="5976" y="10922"/>
                        </a:cubicBezTo>
                        <a:lnTo>
                          <a:pt x="5964" y="10898"/>
                        </a:lnTo>
                        <a:lnTo>
                          <a:pt x="5976" y="10922"/>
                        </a:lnTo>
                        <a:cubicBezTo>
                          <a:pt x="5547" y="11033"/>
                          <a:pt x="3968" y="11498"/>
                          <a:pt x="2548" y="11498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0" name="Google Shape;150;p7"/>
                <p:cNvGrpSpPr/>
                <p:nvPr/>
              </p:nvGrpSpPr>
              <p:grpSpPr>
                <a:xfrm rot="6499934">
                  <a:off x="7821810" y="2338940"/>
                  <a:ext cx="267032" cy="465633"/>
                  <a:chOff x="526150" y="3997550"/>
                  <a:chExt cx="344075" cy="599975"/>
                </a:xfrm>
              </p:grpSpPr>
              <p:sp>
                <p:nvSpPr>
                  <p:cNvPr id="151" name="Google Shape;151;p7"/>
                  <p:cNvSpPr/>
                  <p:nvPr/>
                </p:nvSpPr>
                <p:spPr>
                  <a:xfrm>
                    <a:off x="526150" y="3997550"/>
                    <a:ext cx="344075" cy="59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3" h="23999" fill="none" extrusionOk="0">
                        <a:moveTo>
                          <a:pt x="7322" y="23998"/>
                        </a:moveTo>
                        <a:cubicBezTo>
                          <a:pt x="6980" y="23998"/>
                          <a:pt x="6710" y="23913"/>
                          <a:pt x="6490" y="23766"/>
                        </a:cubicBezTo>
                        <a:cubicBezTo>
                          <a:pt x="5645" y="23153"/>
                          <a:pt x="5927" y="21390"/>
                          <a:pt x="6221" y="19688"/>
                        </a:cubicBezTo>
                        <a:cubicBezTo>
                          <a:pt x="6257" y="19382"/>
                          <a:pt x="6331" y="19064"/>
                          <a:pt x="6367" y="18758"/>
                        </a:cubicBezTo>
                        <a:cubicBezTo>
                          <a:pt x="6906" y="15097"/>
                          <a:pt x="5376" y="10995"/>
                          <a:pt x="2315" y="7775"/>
                        </a:cubicBezTo>
                        <a:cubicBezTo>
                          <a:pt x="2205" y="7665"/>
                          <a:pt x="2094" y="7542"/>
                          <a:pt x="1996" y="7432"/>
                        </a:cubicBezTo>
                        <a:cubicBezTo>
                          <a:pt x="1409" y="6832"/>
                          <a:pt x="809" y="6245"/>
                          <a:pt x="466" y="5473"/>
                        </a:cubicBezTo>
                        <a:cubicBezTo>
                          <a:pt x="62" y="4628"/>
                          <a:pt x="1" y="3392"/>
                          <a:pt x="796" y="2669"/>
                        </a:cubicBezTo>
                        <a:cubicBezTo>
                          <a:pt x="1384" y="2155"/>
                          <a:pt x="2180" y="2094"/>
                          <a:pt x="2964" y="2045"/>
                        </a:cubicBezTo>
                        <a:cubicBezTo>
                          <a:pt x="3196" y="2033"/>
                          <a:pt x="3453" y="2020"/>
                          <a:pt x="3674" y="1984"/>
                        </a:cubicBezTo>
                        <a:cubicBezTo>
                          <a:pt x="4947" y="1812"/>
                          <a:pt x="5694" y="1286"/>
                          <a:pt x="6233" y="894"/>
                        </a:cubicBezTo>
                        <a:cubicBezTo>
                          <a:pt x="6416" y="759"/>
                          <a:pt x="6588" y="649"/>
                          <a:pt x="6735" y="576"/>
                        </a:cubicBezTo>
                        <a:cubicBezTo>
                          <a:pt x="7861" y="0"/>
                          <a:pt x="9918" y="465"/>
                          <a:pt x="10212" y="710"/>
                        </a:cubicBezTo>
                        <a:lnTo>
                          <a:pt x="10212" y="710"/>
                        </a:lnTo>
                        <a:cubicBezTo>
                          <a:pt x="13347" y="3184"/>
                          <a:pt x="12453" y="4934"/>
                          <a:pt x="11387" y="6979"/>
                        </a:cubicBezTo>
                        <a:cubicBezTo>
                          <a:pt x="10567" y="8571"/>
                          <a:pt x="9649" y="10383"/>
                          <a:pt x="10592" y="12856"/>
                        </a:cubicBezTo>
                        <a:cubicBezTo>
                          <a:pt x="10824" y="13432"/>
                          <a:pt x="11241" y="14093"/>
                          <a:pt x="11669" y="14791"/>
                        </a:cubicBezTo>
                        <a:cubicBezTo>
                          <a:pt x="12649" y="16370"/>
                          <a:pt x="13763" y="18158"/>
                          <a:pt x="13273" y="19921"/>
                        </a:cubicBezTo>
                        <a:cubicBezTo>
                          <a:pt x="12942" y="21145"/>
                          <a:pt x="11877" y="22186"/>
                          <a:pt x="10041" y="23117"/>
                        </a:cubicBezTo>
                        <a:cubicBezTo>
                          <a:pt x="8877" y="23704"/>
                          <a:pt x="7984" y="23998"/>
                          <a:pt x="7322" y="23998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" name="Google Shape;152;p7"/>
                  <p:cNvSpPr/>
                  <p:nvPr/>
                </p:nvSpPr>
                <p:spPr>
                  <a:xfrm>
                    <a:off x="599000" y="4068850"/>
                    <a:ext cx="190125" cy="44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5" h="17988" fill="none" extrusionOk="0">
                        <a:moveTo>
                          <a:pt x="5719" y="17987"/>
                        </a:moveTo>
                        <a:cubicBezTo>
                          <a:pt x="5694" y="17987"/>
                          <a:pt x="5657" y="17975"/>
                          <a:pt x="5645" y="17963"/>
                        </a:cubicBezTo>
                        <a:cubicBezTo>
                          <a:pt x="5535" y="17865"/>
                          <a:pt x="5645" y="17547"/>
                          <a:pt x="5817" y="17020"/>
                        </a:cubicBezTo>
                        <a:cubicBezTo>
                          <a:pt x="5902" y="16751"/>
                          <a:pt x="6012" y="16457"/>
                          <a:pt x="6037" y="16261"/>
                        </a:cubicBezTo>
                        <a:cubicBezTo>
                          <a:pt x="6123" y="15710"/>
                          <a:pt x="6074" y="15122"/>
                          <a:pt x="6025" y="14559"/>
                        </a:cubicBezTo>
                        <a:cubicBezTo>
                          <a:pt x="5963" y="13922"/>
                          <a:pt x="5927" y="13249"/>
                          <a:pt x="6061" y="12649"/>
                        </a:cubicBezTo>
                        <a:cubicBezTo>
                          <a:pt x="6061" y="12637"/>
                          <a:pt x="6074" y="12576"/>
                          <a:pt x="6123" y="12576"/>
                        </a:cubicBezTo>
                        <a:cubicBezTo>
                          <a:pt x="6184" y="12576"/>
                          <a:pt x="6245" y="12673"/>
                          <a:pt x="6368" y="12967"/>
                        </a:cubicBezTo>
                        <a:cubicBezTo>
                          <a:pt x="6404" y="13090"/>
                          <a:pt x="6465" y="13212"/>
                          <a:pt x="6514" y="13286"/>
                        </a:cubicBezTo>
                        <a:cubicBezTo>
                          <a:pt x="7323" y="14608"/>
                          <a:pt x="7604" y="15637"/>
                          <a:pt x="7359" y="16457"/>
                        </a:cubicBezTo>
                        <a:cubicBezTo>
                          <a:pt x="7163" y="17081"/>
                          <a:pt x="6674" y="17571"/>
                          <a:pt x="5829" y="17938"/>
                        </a:cubicBezTo>
                        <a:lnTo>
                          <a:pt x="5829" y="17938"/>
                        </a:lnTo>
                        <a:cubicBezTo>
                          <a:pt x="5792" y="17987"/>
                          <a:pt x="5755" y="17987"/>
                          <a:pt x="5719" y="17987"/>
                        </a:cubicBezTo>
                        <a:close/>
                        <a:moveTo>
                          <a:pt x="4617" y="7837"/>
                        </a:moveTo>
                        <a:cubicBezTo>
                          <a:pt x="3882" y="7837"/>
                          <a:pt x="1433" y="5009"/>
                          <a:pt x="503" y="3270"/>
                        </a:cubicBezTo>
                        <a:cubicBezTo>
                          <a:pt x="123" y="2548"/>
                          <a:pt x="1" y="2070"/>
                          <a:pt x="172" y="1825"/>
                        </a:cubicBezTo>
                        <a:cubicBezTo>
                          <a:pt x="1054" y="466"/>
                          <a:pt x="2927" y="283"/>
                          <a:pt x="4910" y="87"/>
                        </a:cubicBezTo>
                        <a:lnTo>
                          <a:pt x="5021" y="62"/>
                        </a:lnTo>
                        <a:cubicBezTo>
                          <a:pt x="5682" y="1"/>
                          <a:pt x="6172" y="172"/>
                          <a:pt x="6453" y="564"/>
                        </a:cubicBezTo>
                        <a:cubicBezTo>
                          <a:pt x="6821" y="1066"/>
                          <a:pt x="6759" y="1752"/>
                          <a:pt x="6661" y="1997"/>
                        </a:cubicBezTo>
                        <a:cubicBezTo>
                          <a:pt x="6257" y="2915"/>
                          <a:pt x="6074" y="4041"/>
                          <a:pt x="5902" y="5058"/>
                        </a:cubicBezTo>
                        <a:cubicBezTo>
                          <a:pt x="5645" y="6551"/>
                          <a:pt x="5437" y="7837"/>
                          <a:pt x="4617" y="783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" name="Google Shape;153;p7"/>
                  <p:cNvSpPr/>
                  <p:nvPr/>
                </p:nvSpPr>
                <p:spPr>
                  <a:xfrm>
                    <a:off x="669100" y="4120900"/>
                    <a:ext cx="38300" cy="5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2" h="2254" fill="none" extrusionOk="0">
                        <a:moveTo>
                          <a:pt x="882" y="2253"/>
                        </a:moveTo>
                        <a:cubicBezTo>
                          <a:pt x="870" y="2253"/>
                          <a:pt x="858" y="2253"/>
                          <a:pt x="833" y="2241"/>
                        </a:cubicBezTo>
                        <a:cubicBezTo>
                          <a:pt x="564" y="2119"/>
                          <a:pt x="1" y="845"/>
                          <a:pt x="86" y="551"/>
                        </a:cubicBezTo>
                        <a:cubicBezTo>
                          <a:pt x="147" y="392"/>
                          <a:pt x="466" y="209"/>
                          <a:pt x="760" y="111"/>
                        </a:cubicBezTo>
                        <a:cubicBezTo>
                          <a:pt x="870" y="86"/>
                          <a:pt x="1139" y="0"/>
                          <a:pt x="1262" y="86"/>
                        </a:cubicBezTo>
                        <a:cubicBezTo>
                          <a:pt x="1531" y="270"/>
                          <a:pt x="1311" y="1580"/>
                          <a:pt x="992" y="2192"/>
                        </a:cubicBezTo>
                        <a:lnTo>
                          <a:pt x="992" y="2192"/>
                        </a:lnTo>
                        <a:cubicBezTo>
                          <a:pt x="943" y="2241"/>
                          <a:pt x="919" y="2253"/>
                          <a:pt x="882" y="2253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4" name="Google Shape;154;p7"/>
                <p:cNvGrpSpPr/>
                <p:nvPr/>
              </p:nvGrpSpPr>
              <p:grpSpPr>
                <a:xfrm rot="3890659">
                  <a:off x="8703654" y="1971457"/>
                  <a:ext cx="464398" cy="940396"/>
                  <a:chOff x="715325" y="2926500"/>
                  <a:chExt cx="464375" cy="940350"/>
                </a:xfrm>
              </p:grpSpPr>
              <p:sp>
                <p:nvSpPr>
                  <p:cNvPr id="155" name="Google Shape;155;p7"/>
                  <p:cNvSpPr/>
                  <p:nvPr/>
                </p:nvSpPr>
                <p:spPr>
                  <a:xfrm>
                    <a:off x="715325" y="2926500"/>
                    <a:ext cx="464375" cy="94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75" h="37614" fill="none" extrusionOk="0">
                        <a:moveTo>
                          <a:pt x="6196" y="37614"/>
                        </a:moveTo>
                        <a:cubicBezTo>
                          <a:pt x="5461" y="37614"/>
                          <a:pt x="4714" y="37430"/>
                          <a:pt x="4065" y="37051"/>
                        </a:cubicBezTo>
                        <a:cubicBezTo>
                          <a:pt x="3074" y="36475"/>
                          <a:pt x="2363" y="35520"/>
                          <a:pt x="1678" y="34528"/>
                        </a:cubicBezTo>
                        <a:cubicBezTo>
                          <a:pt x="1127" y="33733"/>
                          <a:pt x="613" y="32937"/>
                          <a:pt x="368" y="32067"/>
                        </a:cubicBezTo>
                        <a:cubicBezTo>
                          <a:pt x="0" y="30794"/>
                          <a:pt x="209" y="29423"/>
                          <a:pt x="392" y="28223"/>
                        </a:cubicBezTo>
                        <a:cubicBezTo>
                          <a:pt x="686" y="26325"/>
                          <a:pt x="1004" y="24182"/>
                          <a:pt x="2192" y="22480"/>
                        </a:cubicBezTo>
                        <a:cubicBezTo>
                          <a:pt x="2927" y="21440"/>
                          <a:pt x="3943" y="20632"/>
                          <a:pt x="4947" y="19848"/>
                        </a:cubicBezTo>
                        <a:cubicBezTo>
                          <a:pt x="5314" y="19554"/>
                          <a:pt x="5694" y="19248"/>
                          <a:pt x="6061" y="18942"/>
                        </a:cubicBezTo>
                        <a:cubicBezTo>
                          <a:pt x="7212" y="17962"/>
                          <a:pt x="8228" y="16836"/>
                          <a:pt x="9085" y="15599"/>
                        </a:cubicBezTo>
                        <a:cubicBezTo>
                          <a:pt x="9906" y="14424"/>
                          <a:pt x="10371" y="13420"/>
                          <a:pt x="10591" y="12416"/>
                        </a:cubicBezTo>
                        <a:cubicBezTo>
                          <a:pt x="10898" y="11020"/>
                          <a:pt x="10702" y="9575"/>
                          <a:pt x="10493" y="8167"/>
                        </a:cubicBezTo>
                        <a:cubicBezTo>
                          <a:pt x="10359" y="7139"/>
                          <a:pt x="10212" y="6074"/>
                          <a:pt x="10273" y="5021"/>
                        </a:cubicBezTo>
                        <a:lnTo>
                          <a:pt x="10273" y="5021"/>
                        </a:lnTo>
                        <a:cubicBezTo>
                          <a:pt x="10334" y="3796"/>
                          <a:pt x="10665" y="2584"/>
                          <a:pt x="11228" y="1482"/>
                        </a:cubicBezTo>
                        <a:lnTo>
                          <a:pt x="11326" y="1298"/>
                        </a:lnTo>
                        <a:cubicBezTo>
                          <a:pt x="11522" y="882"/>
                          <a:pt x="11779" y="392"/>
                          <a:pt x="12171" y="221"/>
                        </a:cubicBezTo>
                        <a:cubicBezTo>
                          <a:pt x="12734" y="1"/>
                          <a:pt x="13469" y="466"/>
                          <a:pt x="13677" y="625"/>
                        </a:cubicBezTo>
                        <a:cubicBezTo>
                          <a:pt x="13836" y="735"/>
                          <a:pt x="13983" y="858"/>
                          <a:pt x="14142" y="980"/>
                        </a:cubicBezTo>
                        <a:cubicBezTo>
                          <a:pt x="14461" y="1249"/>
                          <a:pt x="14816" y="1531"/>
                          <a:pt x="15207" y="1666"/>
                        </a:cubicBezTo>
                        <a:cubicBezTo>
                          <a:pt x="15562" y="1788"/>
                          <a:pt x="15942" y="1813"/>
                          <a:pt x="16334" y="1849"/>
                        </a:cubicBezTo>
                        <a:cubicBezTo>
                          <a:pt x="16897" y="1898"/>
                          <a:pt x="17497" y="1923"/>
                          <a:pt x="17901" y="2327"/>
                        </a:cubicBezTo>
                        <a:cubicBezTo>
                          <a:pt x="18574" y="2951"/>
                          <a:pt x="18379" y="4078"/>
                          <a:pt x="17926" y="4886"/>
                        </a:cubicBezTo>
                        <a:cubicBezTo>
                          <a:pt x="17473" y="5645"/>
                          <a:pt x="16836" y="6306"/>
                          <a:pt x="16211" y="6931"/>
                        </a:cubicBezTo>
                        <a:cubicBezTo>
                          <a:pt x="16003" y="7127"/>
                          <a:pt x="15795" y="7347"/>
                          <a:pt x="15599" y="7555"/>
                        </a:cubicBezTo>
                        <a:cubicBezTo>
                          <a:pt x="14938" y="8253"/>
                          <a:pt x="14069" y="9318"/>
                          <a:pt x="13959" y="10604"/>
                        </a:cubicBezTo>
                        <a:cubicBezTo>
                          <a:pt x="13910" y="11167"/>
                          <a:pt x="14007" y="11730"/>
                          <a:pt x="14105" y="12281"/>
                        </a:cubicBezTo>
                        <a:cubicBezTo>
                          <a:pt x="14216" y="12893"/>
                          <a:pt x="14326" y="13530"/>
                          <a:pt x="14228" y="14142"/>
                        </a:cubicBezTo>
                        <a:cubicBezTo>
                          <a:pt x="14044" y="15379"/>
                          <a:pt x="13150" y="16297"/>
                          <a:pt x="12269" y="17203"/>
                        </a:cubicBezTo>
                        <a:cubicBezTo>
                          <a:pt x="11644" y="17840"/>
                          <a:pt x="10983" y="18513"/>
                          <a:pt x="10591" y="19309"/>
                        </a:cubicBezTo>
                        <a:cubicBezTo>
                          <a:pt x="9991" y="20509"/>
                          <a:pt x="10028" y="21868"/>
                          <a:pt x="10040" y="23203"/>
                        </a:cubicBezTo>
                        <a:cubicBezTo>
                          <a:pt x="10053" y="23888"/>
                          <a:pt x="10065" y="24611"/>
                          <a:pt x="9991" y="25297"/>
                        </a:cubicBezTo>
                        <a:cubicBezTo>
                          <a:pt x="9942" y="25737"/>
                          <a:pt x="9857" y="26178"/>
                          <a:pt x="9783" y="26631"/>
                        </a:cubicBezTo>
                        <a:cubicBezTo>
                          <a:pt x="9636" y="27354"/>
                          <a:pt x="9502" y="28100"/>
                          <a:pt x="9538" y="28835"/>
                        </a:cubicBezTo>
                        <a:cubicBezTo>
                          <a:pt x="9563" y="29582"/>
                          <a:pt x="9783" y="30317"/>
                          <a:pt x="9979" y="31014"/>
                        </a:cubicBezTo>
                        <a:cubicBezTo>
                          <a:pt x="10212" y="31835"/>
                          <a:pt x="10457" y="32692"/>
                          <a:pt x="10420" y="33549"/>
                        </a:cubicBezTo>
                        <a:cubicBezTo>
                          <a:pt x="10371" y="34994"/>
                          <a:pt x="9514" y="36414"/>
                          <a:pt x="8253" y="37112"/>
                        </a:cubicBezTo>
                        <a:cubicBezTo>
                          <a:pt x="7616" y="37430"/>
                          <a:pt x="6906" y="37614"/>
                          <a:pt x="6196" y="37614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" name="Google Shape;156;p7"/>
                  <p:cNvSpPr/>
                  <p:nvPr/>
                </p:nvSpPr>
                <p:spPr>
                  <a:xfrm>
                    <a:off x="775325" y="3007000"/>
                    <a:ext cx="327550" cy="79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2" h="31970" fill="none" extrusionOk="0">
                        <a:moveTo>
                          <a:pt x="3649" y="31970"/>
                        </a:moveTo>
                        <a:cubicBezTo>
                          <a:pt x="3318" y="31970"/>
                          <a:pt x="2559" y="31737"/>
                          <a:pt x="1286" y="29900"/>
                        </a:cubicBezTo>
                        <a:lnTo>
                          <a:pt x="1286" y="29900"/>
                        </a:lnTo>
                        <a:cubicBezTo>
                          <a:pt x="845" y="29251"/>
                          <a:pt x="453" y="28676"/>
                          <a:pt x="306" y="28150"/>
                        </a:cubicBezTo>
                        <a:cubicBezTo>
                          <a:pt x="0" y="27072"/>
                          <a:pt x="612" y="22309"/>
                          <a:pt x="1776" y="20656"/>
                        </a:cubicBezTo>
                        <a:cubicBezTo>
                          <a:pt x="1971" y="20375"/>
                          <a:pt x="2082" y="20105"/>
                          <a:pt x="2192" y="19824"/>
                        </a:cubicBezTo>
                        <a:cubicBezTo>
                          <a:pt x="2351" y="19383"/>
                          <a:pt x="2522" y="18967"/>
                          <a:pt x="3086" y="18526"/>
                        </a:cubicBezTo>
                        <a:cubicBezTo>
                          <a:pt x="3429" y="18269"/>
                          <a:pt x="4763" y="17350"/>
                          <a:pt x="5228" y="17595"/>
                        </a:cubicBezTo>
                        <a:cubicBezTo>
                          <a:pt x="5804" y="17901"/>
                          <a:pt x="5571" y="18660"/>
                          <a:pt x="5351" y="19358"/>
                        </a:cubicBezTo>
                        <a:cubicBezTo>
                          <a:pt x="5277" y="19579"/>
                          <a:pt x="5216" y="19811"/>
                          <a:pt x="5192" y="20007"/>
                        </a:cubicBezTo>
                        <a:cubicBezTo>
                          <a:pt x="5118" y="20473"/>
                          <a:pt x="5130" y="20681"/>
                          <a:pt x="5143" y="20926"/>
                        </a:cubicBezTo>
                        <a:cubicBezTo>
                          <a:pt x="5167" y="21281"/>
                          <a:pt x="5204" y="21685"/>
                          <a:pt x="4959" y="22934"/>
                        </a:cubicBezTo>
                        <a:cubicBezTo>
                          <a:pt x="4812" y="23766"/>
                          <a:pt x="4628" y="24685"/>
                          <a:pt x="4665" y="25701"/>
                        </a:cubicBezTo>
                        <a:cubicBezTo>
                          <a:pt x="4714" y="26729"/>
                          <a:pt x="4971" y="27660"/>
                          <a:pt x="5204" y="28480"/>
                        </a:cubicBezTo>
                        <a:cubicBezTo>
                          <a:pt x="5400" y="29166"/>
                          <a:pt x="5571" y="29766"/>
                          <a:pt x="5559" y="30231"/>
                        </a:cubicBezTo>
                        <a:cubicBezTo>
                          <a:pt x="5547" y="30941"/>
                          <a:pt x="4971" y="31933"/>
                          <a:pt x="3796" y="31933"/>
                        </a:cubicBezTo>
                        <a:cubicBezTo>
                          <a:pt x="3784" y="31945"/>
                          <a:pt x="3722" y="31970"/>
                          <a:pt x="3649" y="31970"/>
                        </a:cubicBezTo>
                        <a:close/>
                        <a:moveTo>
                          <a:pt x="10420" y="3809"/>
                        </a:moveTo>
                        <a:cubicBezTo>
                          <a:pt x="10383" y="3809"/>
                          <a:pt x="10346" y="3784"/>
                          <a:pt x="10297" y="3772"/>
                        </a:cubicBezTo>
                        <a:cubicBezTo>
                          <a:pt x="9979" y="3600"/>
                          <a:pt x="10138" y="2780"/>
                          <a:pt x="10236" y="2229"/>
                        </a:cubicBezTo>
                        <a:cubicBezTo>
                          <a:pt x="10273" y="2070"/>
                          <a:pt x="10285" y="1972"/>
                          <a:pt x="10285" y="1911"/>
                        </a:cubicBezTo>
                        <a:lnTo>
                          <a:pt x="10285" y="1911"/>
                        </a:lnTo>
                        <a:cubicBezTo>
                          <a:pt x="10285" y="1752"/>
                          <a:pt x="10285" y="1580"/>
                          <a:pt x="10273" y="1409"/>
                        </a:cubicBezTo>
                        <a:cubicBezTo>
                          <a:pt x="10236" y="846"/>
                          <a:pt x="10212" y="221"/>
                          <a:pt x="10689" y="86"/>
                        </a:cubicBezTo>
                        <a:cubicBezTo>
                          <a:pt x="10934" y="1"/>
                          <a:pt x="11154" y="184"/>
                          <a:pt x="11399" y="405"/>
                        </a:cubicBezTo>
                        <a:cubicBezTo>
                          <a:pt x="11571" y="539"/>
                          <a:pt x="11754" y="699"/>
                          <a:pt x="11950" y="772"/>
                        </a:cubicBezTo>
                        <a:cubicBezTo>
                          <a:pt x="12073" y="821"/>
                          <a:pt x="12232" y="821"/>
                          <a:pt x="12379" y="821"/>
                        </a:cubicBezTo>
                        <a:cubicBezTo>
                          <a:pt x="12624" y="821"/>
                          <a:pt x="12869" y="833"/>
                          <a:pt x="12930" y="1029"/>
                        </a:cubicBezTo>
                        <a:cubicBezTo>
                          <a:pt x="13101" y="1494"/>
                          <a:pt x="13040" y="1935"/>
                          <a:pt x="12746" y="2229"/>
                        </a:cubicBezTo>
                        <a:cubicBezTo>
                          <a:pt x="12648" y="2327"/>
                          <a:pt x="12428" y="2437"/>
                          <a:pt x="12220" y="2560"/>
                        </a:cubicBezTo>
                        <a:cubicBezTo>
                          <a:pt x="11987" y="2682"/>
                          <a:pt x="11742" y="2805"/>
                          <a:pt x="11632" y="2927"/>
                        </a:cubicBezTo>
                        <a:cubicBezTo>
                          <a:pt x="11081" y="3515"/>
                          <a:pt x="10665" y="3809"/>
                          <a:pt x="10420" y="3809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157" name="Google Shape;157;p7"/>
            <p:cNvSpPr/>
            <p:nvPr/>
          </p:nvSpPr>
          <p:spPr>
            <a:xfrm>
              <a:off x="-728859" y="106549"/>
              <a:ext cx="1876289" cy="901896"/>
            </a:xfrm>
            <a:custGeom>
              <a:avLst/>
              <a:gdLst/>
              <a:ahLst/>
              <a:cxnLst/>
              <a:rect l="l" t="t" r="r" b="b"/>
              <a:pathLst>
                <a:path w="19501" h="9374" extrusionOk="0">
                  <a:moveTo>
                    <a:pt x="11182" y="0"/>
                  </a:moveTo>
                  <a:cubicBezTo>
                    <a:pt x="10744" y="0"/>
                    <a:pt x="10303" y="77"/>
                    <a:pt x="9880" y="234"/>
                  </a:cubicBezTo>
                  <a:cubicBezTo>
                    <a:pt x="8964" y="604"/>
                    <a:pt x="8249" y="1366"/>
                    <a:pt x="7749" y="2223"/>
                  </a:cubicBezTo>
                  <a:cubicBezTo>
                    <a:pt x="7249" y="3080"/>
                    <a:pt x="6963" y="4044"/>
                    <a:pt x="6725" y="4997"/>
                  </a:cubicBezTo>
                  <a:cubicBezTo>
                    <a:pt x="6534" y="4698"/>
                    <a:pt x="6180" y="4547"/>
                    <a:pt x="5822" y="4547"/>
                  </a:cubicBezTo>
                  <a:cubicBezTo>
                    <a:pt x="5623" y="4547"/>
                    <a:pt x="5423" y="4594"/>
                    <a:pt x="5249" y="4687"/>
                  </a:cubicBezTo>
                  <a:cubicBezTo>
                    <a:pt x="4761" y="4949"/>
                    <a:pt x="4475" y="5485"/>
                    <a:pt x="4380" y="6021"/>
                  </a:cubicBezTo>
                  <a:cubicBezTo>
                    <a:pt x="4285" y="6569"/>
                    <a:pt x="4356" y="7128"/>
                    <a:pt x="4427" y="7676"/>
                  </a:cubicBezTo>
                  <a:cubicBezTo>
                    <a:pt x="4292" y="7956"/>
                    <a:pt x="3964" y="8044"/>
                    <a:pt x="3642" y="8044"/>
                  </a:cubicBezTo>
                  <a:cubicBezTo>
                    <a:pt x="3540" y="8044"/>
                    <a:pt x="3438" y="8035"/>
                    <a:pt x="3344" y="8021"/>
                  </a:cubicBezTo>
                  <a:cubicBezTo>
                    <a:pt x="3181" y="7997"/>
                    <a:pt x="3005" y="7973"/>
                    <a:pt x="2835" y="7973"/>
                  </a:cubicBezTo>
                  <a:cubicBezTo>
                    <a:pt x="2582" y="7973"/>
                    <a:pt x="2341" y="8026"/>
                    <a:pt x="2177" y="8212"/>
                  </a:cubicBezTo>
                  <a:cubicBezTo>
                    <a:pt x="2070" y="8331"/>
                    <a:pt x="2022" y="8485"/>
                    <a:pt x="1915" y="8604"/>
                  </a:cubicBezTo>
                  <a:cubicBezTo>
                    <a:pt x="1475" y="9128"/>
                    <a:pt x="498" y="8747"/>
                    <a:pt x="10" y="9224"/>
                  </a:cubicBezTo>
                  <a:cubicBezTo>
                    <a:pt x="1" y="9330"/>
                    <a:pt x="124" y="9373"/>
                    <a:pt x="241" y="9373"/>
                  </a:cubicBezTo>
                  <a:cubicBezTo>
                    <a:pt x="268" y="9373"/>
                    <a:pt x="295" y="9371"/>
                    <a:pt x="320" y="9366"/>
                  </a:cubicBezTo>
                  <a:lnTo>
                    <a:pt x="1189" y="9355"/>
                  </a:lnTo>
                  <a:lnTo>
                    <a:pt x="10738" y="9009"/>
                  </a:lnTo>
                  <a:cubicBezTo>
                    <a:pt x="11244" y="8985"/>
                    <a:pt x="11750" y="8974"/>
                    <a:pt x="12256" y="8974"/>
                  </a:cubicBezTo>
                  <a:cubicBezTo>
                    <a:pt x="12762" y="8974"/>
                    <a:pt x="13268" y="8985"/>
                    <a:pt x="13774" y="9009"/>
                  </a:cubicBezTo>
                  <a:cubicBezTo>
                    <a:pt x="14655" y="9081"/>
                    <a:pt x="15524" y="9224"/>
                    <a:pt x="16393" y="9224"/>
                  </a:cubicBezTo>
                  <a:cubicBezTo>
                    <a:pt x="17274" y="9224"/>
                    <a:pt x="18179" y="9057"/>
                    <a:pt x="19060" y="8902"/>
                  </a:cubicBezTo>
                  <a:cubicBezTo>
                    <a:pt x="19191" y="8878"/>
                    <a:pt x="19334" y="8843"/>
                    <a:pt x="19382" y="8724"/>
                  </a:cubicBezTo>
                  <a:cubicBezTo>
                    <a:pt x="19501" y="8497"/>
                    <a:pt x="19132" y="8331"/>
                    <a:pt x="18858" y="8319"/>
                  </a:cubicBezTo>
                  <a:lnTo>
                    <a:pt x="17977" y="8295"/>
                  </a:lnTo>
                  <a:cubicBezTo>
                    <a:pt x="17846" y="8295"/>
                    <a:pt x="17691" y="8271"/>
                    <a:pt x="17631" y="8152"/>
                  </a:cubicBezTo>
                  <a:cubicBezTo>
                    <a:pt x="17596" y="8069"/>
                    <a:pt x="17584" y="7985"/>
                    <a:pt x="17620" y="7890"/>
                  </a:cubicBezTo>
                  <a:cubicBezTo>
                    <a:pt x="17739" y="7104"/>
                    <a:pt x="17667" y="6307"/>
                    <a:pt x="17429" y="5556"/>
                  </a:cubicBezTo>
                  <a:cubicBezTo>
                    <a:pt x="17348" y="5037"/>
                    <a:pt x="16897" y="4662"/>
                    <a:pt x="16381" y="4662"/>
                  </a:cubicBezTo>
                  <a:cubicBezTo>
                    <a:pt x="16365" y="4662"/>
                    <a:pt x="16350" y="4663"/>
                    <a:pt x="16334" y="4664"/>
                  </a:cubicBezTo>
                  <a:cubicBezTo>
                    <a:pt x="16167" y="4648"/>
                    <a:pt x="15999" y="4640"/>
                    <a:pt x="15831" y="4640"/>
                  </a:cubicBezTo>
                  <a:cubicBezTo>
                    <a:pt x="15495" y="4640"/>
                    <a:pt x="15159" y="4671"/>
                    <a:pt x="14833" y="4735"/>
                  </a:cubicBezTo>
                  <a:cubicBezTo>
                    <a:pt x="15131" y="3378"/>
                    <a:pt x="14703" y="1961"/>
                    <a:pt x="13702" y="985"/>
                  </a:cubicBezTo>
                  <a:cubicBezTo>
                    <a:pt x="13009" y="339"/>
                    <a:pt x="12102" y="0"/>
                    <a:pt x="11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9"/>
          <p:cNvGrpSpPr/>
          <p:nvPr/>
        </p:nvGrpSpPr>
        <p:grpSpPr>
          <a:xfrm>
            <a:off x="-2417677" y="-1408483"/>
            <a:ext cx="14301206" cy="8637760"/>
            <a:chOff x="-2417677" y="-1408483"/>
            <a:chExt cx="14301206" cy="8637760"/>
          </a:xfrm>
        </p:grpSpPr>
        <p:sp>
          <p:nvSpPr>
            <p:cNvPr id="195" name="Google Shape;195;p9"/>
            <p:cNvSpPr/>
            <p:nvPr/>
          </p:nvSpPr>
          <p:spPr>
            <a:xfrm>
              <a:off x="1675374" y="3022449"/>
              <a:ext cx="10208156" cy="3162702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-501687" y="184075"/>
              <a:ext cx="2531376" cy="1216816"/>
            </a:xfrm>
            <a:custGeom>
              <a:avLst/>
              <a:gdLst/>
              <a:ahLst/>
              <a:cxnLst/>
              <a:rect l="l" t="t" r="r" b="b"/>
              <a:pathLst>
                <a:path w="19501" h="9374" extrusionOk="0">
                  <a:moveTo>
                    <a:pt x="11182" y="0"/>
                  </a:moveTo>
                  <a:cubicBezTo>
                    <a:pt x="10744" y="0"/>
                    <a:pt x="10303" y="77"/>
                    <a:pt x="9880" y="234"/>
                  </a:cubicBezTo>
                  <a:cubicBezTo>
                    <a:pt x="8964" y="604"/>
                    <a:pt x="8249" y="1366"/>
                    <a:pt x="7749" y="2223"/>
                  </a:cubicBezTo>
                  <a:cubicBezTo>
                    <a:pt x="7249" y="3080"/>
                    <a:pt x="6963" y="4044"/>
                    <a:pt x="6725" y="4997"/>
                  </a:cubicBezTo>
                  <a:cubicBezTo>
                    <a:pt x="6534" y="4698"/>
                    <a:pt x="6180" y="4547"/>
                    <a:pt x="5822" y="4547"/>
                  </a:cubicBezTo>
                  <a:cubicBezTo>
                    <a:pt x="5623" y="4547"/>
                    <a:pt x="5423" y="4594"/>
                    <a:pt x="5249" y="4687"/>
                  </a:cubicBezTo>
                  <a:cubicBezTo>
                    <a:pt x="4761" y="4949"/>
                    <a:pt x="4475" y="5485"/>
                    <a:pt x="4380" y="6021"/>
                  </a:cubicBezTo>
                  <a:cubicBezTo>
                    <a:pt x="4285" y="6569"/>
                    <a:pt x="4356" y="7128"/>
                    <a:pt x="4427" y="7676"/>
                  </a:cubicBezTo>
                  <a:cubicBezTo>
                    <a:pt x="4292" y="7956"/>
                    <a:pt x="3964" y="8044"/>
                    <a:pt x="3642" y="8044"/>
                  </a:cubicBezTo>
                  <a:cubicBezTo>
                    <a:pt x="3540" y="8044"/>
                    <a:pt x="3438" y="8035"/>
                    <a:pt x="3344" y="8021"/>
                  </a:cubicBezTo>
                  <a:cubicBezTo>
                    <a:pt x="3181" y="7997"/>
                    <a:pt x="3005" y="7973"/>
                    <a:pt x="2835" y="7973"/>
                  </a:cubicBezTo>
                  <a:cubicBezTo>
                    <a:pt x="2582" y="7973"/>
                    <a:pt x="2341" y="8026"/>
                    <a:pt x="2177" y="8212"/>
                  </a:cubicBezTo>
                  <a:cubicBezTo>
                    <a:pt x="2070" y="8331"/>
                    <a:pt x="2022" y="8485"/>
                    <a:pt x="1915" y="8604"/>
                  </a:cubicBezTo>
                  <a:cubicBezTo>
                    <a:pt x="1475" y="9128"/>
                    <a:pt x="498" y="8747"/>
                    <a:pt x="10" y="9224"/>
                  </a:cubicBezTo>
                  <a:cubicBezTo>
                    <a:pt x="1" y="9330"/>
                    <a:pt x="124" y="9373"/>
                    <a:pt x="241" y="9373"/>
                  </a:cubicBezTo>
                  <a:cubicBezTo>
                    <a:pt x="268" y="9373"/>
                    <a:pt x="295" y="9371"/>
                    <a:pt x="320" y="9366"/>
                  </a:cubicBezTo>
                  <a:lnTo>
                    <a:pt x="1189" y="9355"/>
                  </a:lnTo>
                  <a:lnTo>
                    <a:pt x="10738" y="9009"/>
                  </a:lnTo>
                  <a:cubicBezTo>
                    <a:pt x="11244" y="8985"/>
                    <a:pt x="11750" y="8974"/>
                    <a:pt x="12256" y="8974"/>
                  </a:cubicBezTo>
                  <a:cubicBezTo>
                    <a:pt x="12762" y="8974"/>
                    <a:pt x="13268" y="8985"/>
                    <a:pt x="13774" y="9009"/>
                  </a:cubicBezTo>
                  <a:cubicBezTo>
                    <a:pt x="14655" y="9081"/>
                    <a:pt x="15524" y="9224"/>
                    <a:pt x="16393" y="9224"/>
                  </a:cubicBezTo>
                  <a:cubicBezTo>
                    <a:pt x="17274" y="9224"/>
                    <a:pt x="18179" y="9057"/>
                    <a:pt x="19060" y="8902"/>
                  </a:cubicBezTo>
                  <a:cubicBezTo>
                    <a:pt x="19191" y="8878"/>
                    <a:pt x="19334" y="8843"/>
                    <a:pt x="19382" y="8724"/>
                  </a:cubicBezTo>
                  <a:cubicBezTo>
                    <a:pt x="19501" y="8497"/>
                    <a:pt x="19132" y="8331"/>
                    <a:pt x="18858" y="8319"/>
                  </a:cubicBezTo>
                  <a:lnTo>
                    <a:pt x="17977" y="8295"/>
                  </a:lnTo>
                  <a:cubicBezTo>
                    <a:pt x="17846" y="8295"/>
                    <a:pt x="17691" y="8271"/>
                    <a:pt x="17631" y="8152"/>
                  </a:cubicBezTo>
                  <a:cubicBezTo>
                    <a:pt x="17596" y="8069"/>
                    <a:pt x="17584" y="7985"/>
                    <a:pt x="17620" y="7890"/>
                  </a:cubicBezTo>
                  <a:cubicBezTo>
                    <a:pt x="17739" y="7104"/>
                    <a:pt x="17667" y="6307"/>
                    <a:pt x="17429" y="5556"/>
                  </a:cubicBezTo>
                  <a:cubicBezTo>
                    <a:pt x="17348" y="5037"/>
                    <a:pt x="16897" y="4662"/>
                    <a:pt x="16381" y="4662"/>
                  </a:cubicBezTo>
                  <a:cubicBezTo>
                    <a:pt x="16365" y="4662"/>
                    <a:pt x="16350" y="4663"/>
                    <a:pt x="16334" y="4664"/>
                  </a:cubicBezTo>
                  <a:cubicBezTo>
                    <a:pt x="16167" y="4648"/>
                    <a:pt x="15999" y="4640"/>
                    <a:pt x="15831" y="4640"/>
                  </a:cubicBezTo>
                  <a:cubicBezTo>
                    <a:pt x="15495" y="4640"/>
                    <a:pt x="15159" y="4671"/>
                    <a:pt x="14833" y="4735"/>
                  </a:cubicBezTo>
                  <a:cubicBezTo>
                    <a:pt x="15131" y="3378"/>
                    <a:pt x="14703" y="1961"/>
                    <a:pt x="13702" y="985"/>
                  </a:cubicBezTo>
                  <a:cubicBezTo>
                    <a:pt x="13009" y="339"/>
                    <a:pt x="12102" y="0"/>
                    <a:pt x="11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 rot="10800000">
              <a:off x="3661800" y="-1408483"/>
              <a:ext cx="4284856" cy="2516433"/>
            </a:xfrm>
            <a:custGeom>
              <a:avLst/>
              <a:gdLst/>
              <a:ahLst/>
              <a:cxnLst/>
              <a:rect l="l" t="t" r="r" b="b"/>
              <a:pathLst>
                <a:path w="80237" h="47122" extrusionOk="0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" name="Google Shape;198;p9"/>
            <p:cNvGrpSpPr/>
            <p:nvPr/>
          </p:nvGrpSpPr>
          <p:grpSpPr>
            <a:xfrm>
              <a:off x="-2417677" y="2452996"/>
              <a:ext cx="5416388" cy="4776280"/>
              <a:chOff x="-2417677" y="2452996"/>
              <a:chExt cx="5416388" cy="4776280"/>
            </a:xfrm>
          </p:grpSpPr>
          <p:grpSp>
            <p:nvGrpSpPr>
              <p:cNvPr id="199" name="Google Shape;199;p9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200" name="Google Shape;200;p9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9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9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9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9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9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6" name="Google Shape;206;p9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7" name="Google Shape;207;p9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208" name="Google Shape;208;p9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9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9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9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9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9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9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9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9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886975" y="1500025"/>
            <a:ext cx="4284900" cy="17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115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ubTitle" idx="1"/>
          </p:nvPr>
        </p:nvSpPr>
        <p:spPr>
          <a:xfrm>
            <a:off x="886975" y="3021950"/>
            <a:ext cx="43329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17"/>
          <p:cNvGrpSpPr/>
          <p:nvPr/>
        </p:nvGrpSpPr>
        <p:grpSpPr>
          <a:xfrm>
            <a:off x="-3111091" y="-785874"/>
            <a:ext cx="13978227" cy="8475648"/>
            <a:chOff x="-3111091" y="-785874"/>
            <a:chExt cx="13978227" cy="8475648"/>
          </a:xfrm>
        </p:grpSpPr>
        <p:sp>
          <p:nvSpPr>
            <p:cNvPr id="398" name="Google Shape;398;p17"/>
            <p:cNvSpPr/>
            <p:nvPr/>
          </p:nvSpPr>
          <p:spPr>
            <a:xfrm rot="287892">
              <a:off x="-3029589" y="-485624"/>
              <a:ext cx="7273417" cy="2253458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 rot="-9992516">
              <a:off x="3475174" y="2466410"/>
              <a:ext cx="6918451" cy="4479789"/>
            </a:xfrm>
            <a:custGeom>
              <a:avLst/>
              <a:gdLst/>
              <a:ahLst/>
              <a:cxnLst/>
              <a:rect l="l" t="t" r="r" b="b"/>
              <a:pathLst>
                <a:path w="80237" h="47122" extrusionOk="0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0" name="Google Shape;400;p17"/>
            <p:cNvGrpSpPr/>
            <p:nvPr/>
          </p:nvGrpSpPr>
          <p:grpSpPr>
            <a:xfrm>
              <a:off x="8314244" y="838845"/>
              <a:ext cx="520582" cy="350759"/>
              <a:chOff x="5850477" y="3901125"/>
              <a:chExt cx="127450" cy="85874"/>
            </a:xfrm>
          </p:grpSpPr>
          <p:sp>
            <p:nvSpPr>
              <p:cNvPr id="401" name="Google Shape;401;p17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005" extrusionOk="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7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45" extrusionOk="0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7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7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7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8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7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" name="Google Shape;407;p17"/>
            <p:cNvSpPr/>
            <p:nvPr/>
          </p:nvSpPr>
          <p:spPr>
            <a:xfrm>
              <a:off x="7679558" y="886297"/>
              <a:ext cx="215586" cy="215586"/>
            </a:xfrm>
            <a:custGeom>
              <a:avLst/>
              <a:gdLst/>
              <a:ahLst/>
              <a:cxnLst/>
              <a:rect l="l" t="t" r="r" b="b"/>
              <a:pathLst>
                <a:path w="4176" h="4176" extrusionOk="0">
                  <a:moveTo>
                    <a:pt x="1776" y="1"/>
                  </a:moveTo>
                  <a:lnTo>
                    <a:pt x="1776" y="1776"/>
                  </a:lnTo>
                  <a:lnTo>
                    <a:pt x="0" y="1776"/>
                  </a:lnTo>
                  <a:lnTo>
                    <a:pt x="0" y="2400"/>
                  </a:lnTo>
                  <a:lnTo>
                    <a:pt x="1776" y="2400"/>
                  </a:lnTo>
                  <a:lnTo>
                    <a:pt x="1776" y="4176"/>
                  </a:lnTo>
                  <a:lnTo>
                    <a:pt x="2400" y="4176"/>
                  </a:lnTo>
                  <a:lnTo>
                    <a:pt x="2400" y="2400"/>
                  </a:lnTo>
                  <a:lnTo>
                    <a:pt x="4175" y="2400"/>
                  </a:lnTo>
                  <a:lnTo>
                    <a:pt x="4175" y="1776"/>
                  </a:lnTo>
                  <a:lnTo>
                    <a:pt x="2400" y="1776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8" name="Google Shape;408;p17"/>
            <p:cNvGrpSpPr/>
            <p:nvPr/>
          </p:nvGrpSpPr>
          <p:grpSpPr>
            <a:xfrm>
              <a:off x="317312" y="3753461"/>
              <a:ext cx="396098" cy="729450"/>
              <a:chOff x="5887475" y="4238125"/>
              <a:chExt cx="87275" cy="160725"/>
            </a:xfrm>
          </p:grpSpPr>
          <p:sp>
            <p:nvSpPr>
              <p:cNvPr id="409" name="Google Shape;409;p17"/>
              <p:cNvSpPr/>
              <p:nvPr/>
            </p:nvSpPr>
            <p:spPr>
              <a:xfrm>
                <a:off x="5933700" y="4289550"/>
                <a:ext cx="31250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20" extrusionOk="0">
                    <a:moveTo>
                      <a:pt x="1" y="1"/>
                    </a:moveTo>
                    <a:lnTo>
                      <a:pt x="1" y="919"/>
                    </a:lnTo>
                    <a:lnTo>
                      <a:pt x="1250" y="919"/>
                    </a:lnTo>
                    <a:lnTo>
                      <a:pt x="1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7"/>
              <p:cNvSpPr/>
              <p:nvPr/>
            </p:nvSpPr>
            <p:spPr>
              <a:xfrm>
                <a:off x="5887475" y="4316200"/>
                <a:ext cx="294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870" extrusionOk="0">
                    <a:moveTo>
                      <a:pt x="1" y="0"/>
                    </a:moveTo>
                    <a:lnTo>
                      <a:pt x="1" y="869"/>
                    </a:lnTo>
                    <a:lnTo>
                      <a:pt x="1176" y="869"/>
                    </a:lnTo>
                    <a:lnTo>
                      <a:pt x="11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7"/>
              <p:cNvSpPr/>
              <p:nvPr/>
            </p:nvSpPr>
            <p:spPr>
              <a:xfrm>
                <a:off x="5960025" y="4261700"/>
                <a:ext cx="147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30" extrusionOk="0">
                    <a:moveTo>
                      <a:pt x="1" y="1"/>
                    </a:moveTo>
                    <a:lnTo>
                      <a:pt x="1" y="429"/>
                    </a:lnTo>
                    <a:lnTo>
                      <a:pt x="588" y="429"/>
                    </a:lnTo>
                    <a:lnTo>
                      <a:pt x="58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7"/>
              <p:cNvSpPr/>
              <p:nvPr/>
            </p:nvSpPr>
            <p:spPr>
              <a:xfrm>
                <a:off x="5902175" y="4388125"/>
                <a:ext cx="150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29" extrusionOk="0">
                    <a:moveTo>
                      <a:pt x="1" y="0"/>
                    </a:moveTo>
                    <a:lnTo>
                      <a:pt x="1" y="429"/>
                    </a:lnTo>
                    <a:lnTo>
                      <a:pt x="601" y="429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7"/>
              <p:cNvSpPr/>
              <p:nvPr/>
            </p:nvSpPr>
            <p:spPr>
              <a:xfrm>
                <a:off x="5937075" y="4354150"/>
                <a:ext cx="147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29" extrusionOk="0">
                    <a:moveTo>
                      <a:pt x="0" y="0"/>
                    </a:moveTo>
                    <a:lnTo>
                      <a:pt x="0" y="429"/>
                    </a:lnTo>
                    <a:lnTo>
                      <a:pt x="588" y="429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7"/>
              <p:cNvSpPr/>
              <p:nvPr/>
            </p:nvSpPr>
            <p:spPr>
              <a:xfrm>
                <a:off x="5919325" y="4238125"/>
                <a:ext cx="150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30" extrusionOk="0">
                    <a:moveTo>
                      <a:pt x="0" y="1"/>
                    </a:moveTo>
                    <a:lnTo>
                      <a:pt x="0" y="429"/>
                    </a:lnTo>
                    <a:lnTo>
                      <a:pt x="600" y="429"/>
                    </a:lnTo>
                    <a:lnTo>
                      <a:pt x="6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5" name="Google Shape;415;p17"/>
            <p:cNvSpPr/>
            <p:nvPr/>
          </p:nvSpPr>
          <p:spPr>
            <a:xfrm>
              <a:off x="1124825" y="4579975"/>
              <a:ext cx="186803" cy="186803"/>
            </a:xfrm>
            <a:custGeom>
              <a:avLst/>
              <a:gdLst/>
              <a:ahLst/>
              <a:cxnLst/>
              <a:rect l="l" t="t" r="r" b="b"/>
              <a:pathLst>
                <a:path w="4176" h="4176" extrusionOk="0">
                  <a:moveTo>
                    <a:pt x="1776" y="1"/>
                  </a:moveTo>
                  <a:lnTo>
                    <a:pt x="1776" y="1776"/>
                  </a:lnTo>
                  <a:lnTo>
                    <a:pt x="0" y="1776"/>
                  </a:lnTo>
                  <a:lnTo>
                    <a:pt x="0" y="2400"/>
                  </a:lnTo>
                  <a:lnTo>
                    <a:pt x="1776" y="2400"/>
                  </a:lnTo>
                  <a:lnTo>
                    <a:pt x="1776" y="4176"/>
                  </a:lnTo>
                  <a:lnTo>
                    <a:pt x="2400" y="4176"/>
                  </a:lnTo>
                  <a:lnTo>
                    <a:pt x="2400" y="2400"/>
                  </a:lnTo>
                  <a:lnTo>
                    <a:pt x="4175" y="2400"/>
                  </a:lnTo>
                  <a:lnTo>
                    <a:pt x="4175" y="1776"/>
                  </a:lnTo>
                  <a:lnTo>
                    <a:pt x="2400" y="1776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6" name="Google Shape;416;p17"/>
            <p:cNvGrpSpPr/>
            <p:nvPr/>
          </p:nvGrpSpPr>
          <p:grpSpPr>
            <a:xfrm>
              <a:off x="7258206" y="-592228"/>
              <a:ext cx="3608930" cy="3973565"/>
              <a:chOff x="-1890669" y="-592228"/>
              <a:chExt cx="3608930" cy="3973565"/>
            </a:xfrm>
          </p:grpSpPr>
          <p:grpSp>
            <p:nvGrpSpPr>
              <p:cNvPr id="417" name="Google Shape;417;p17"/>
              <p:cNvGrpSpPr/>
              <p:nvPr/>
            </p:nvGrpSpPr>
            <p:grpSpPr>
              <a:xfrm>
                <a:off x="-1890669" y="-592228"/>
                <a:ext cx="3608930" cy="3973565"/>
                <a:chOff x="262575" y="279375"/>
                <a:chExt cx="1205750" cy="1327575"/>
              </a:xfrm>
            </p:grpSpPr>
            <p:sp>
              <p:nvSpPr>
                <p:cNvPr id="418" name="Google Shape;418;p17"/>
                <p:cNvSpPr/>
                <p:nvPr/>
              </p:nvSpPr>
              <p:spPr>
                <a:xfrm>
                  <a:off x="321025" y="335700"/>
                  <a:ext cx="1088525" cy="12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41" h="48536" fill="none" extrusionOk="0">
                      <a:moveTo>
                        <a:pt x="12392" y="48535"/>
                      </a:moveTo>
                      <a:cubicBezTo>
                        <a:pt x="12061" y="48535"/>
                        <a:pt x="11730" y="48364"/>
                        <a:pt x="11437" y="48205"/>
                      </a:cubicBezTo>
                      <a:cubicBezTo>
                        <a:pt x="9404" y="47005"/>
                        <a:pt x="7506" y="45609"/>
                        <a:pt x="7335" y="43527"/>
                      </a:cubicBezTo>
                      <a:cubicBezTo>
                        <a:pt x="7286" y="42976"/>
                        <a:pt x="7384" y="42413"/>
                        <a:pt x="7470" y="41875"/>
                      </a:cubicBezTo>
                      <a:cubicBezTo>
                        <a:pt x="7531" y="41507"/>
                        <a:pt x="7592" y="41128"/>
                        <a:pt x="7616" y="40748"/>
                      </a:cubicBezTo>
                      <a:cubicBezTo>
                        <a:pt x="7690" y="38936"/>
                        <a:pt x="6772" y="37271"/>
                        <a:pt x="5878" y="35667"/>
                      </a:cubicBezTo>
                      <a:cubicBezTo>
                        <a:pt x="5743" y="35422"/>
                        <a:pt x="5608" y="35177"/>
                        <a:pt x="5474" y="34920"/>
                      </a:cubicBezTo>
                      <a:cubicBezTo>
                        <a:pt x="3490" y="31222"/>
                        <a:pt x="2327" y="27121"/>
                        <a:pt x="1213" y="23178"/>
                      </a:cubicBezTo>
                      <a:cubicBezTo>
                        <a:pt x="650" y="21170"/>
                        <a:pt x="1" y="18893"/>
                        <a:pt x="331" y="16676"/>
                      </a:cubicBezTo>
                      <a:cubicBezTo>
                        <a:pt x="576" y="14999"/>
                        <a:pt x="1348" y="13309"/>
                        <a:pt x="2719" y="11473"/>
                      </a:cubicBezTo>
                      <a:cubicBezTo>
                        <a:pt x="6698" y="6122"/>
                        <a:pt x="12465" y="3453"/>
                        <a:pt x="16591" y="2131"/>
                      </a:cubicBezTo>
                      <a:cubicBezTo>
                        <a:pt x="21219" y="674"/>
                        <a:pt x="26558" y="0"/>
                        <a:pt x="33366" y="25"/>
                      </a:cubicBezTo>
                      <a:cubicBezTo>
                        <a:pt x="33929" y="25"/>
                        <a:pt x="34639" y="25"/>
                        <a:pt x="35276" y="208"/>
                      </a:cubicBezTo>
                      <a:cubicBezTo>
                        <a:pt x="35973" y="392"/>
                        <a:pt x="36586" y="772"/>
                        <a:pt x="37173" y="1127"/>
                      </a:cubicBezTo>
                      <a:cubicBezTo>
                        <a:pt x="39243" y="2376"/>
                        <a:pt x="41606" y="3820"/>
                        <a:pt x="42916" y="6085"/>
                      </a:cubicBezTo>
                      <a:cubicBezTo>
                        <a:pt x="43381" y="6857"/>
                        <a:pt x="43540" y="7530"/>
                        <a:pt x="43467" y="8167"/>
                      </a:cubicBezTo>
                      <a:cubicBezTo>
                        <a:pt x="43283" y="9416"/>
                        <a:pt x="42169" y="9710"/>
                        <a:pt x="41177" y="9955"/>
                      </a:cubicBezTo>
                      <a:lnTo>
                        <a:pt x="41006" y="10004"/>
                      </a:lnTo>
                      <a:cubicBezTo>
                        <a:pt x="39316" y="10432"/>
                        <a:pt x="38006" y="10922"/>
                        <a:pt x="36892" y="11534"/>
                      </a:cubicBezTo>
                      <a:lnTo>
                        <a:pt x="36892" y="11534"/>
                      </a:lnTo>
                      <a:cubicBezTo>
                        <a:pt x="35178" y="12465"/>
                        <a:pt x="33929" y="13775"/>
                        <a:pt x="33366" y="15232"/>
                      </a:cubicBezTo>
                      <a:cubicBezTo>
                        <a:pt x="33219" y="15611"/>
                        <a:pt x="33108" y="16028"/>
                        <a:pt x="33010" y="16432"/>
                      </a:cubicBezTo>
                      <a:cubicBezTo>
                        <a:pt x="32876" y="16983"/>
                        <a:pt x="32729" y="17558"/>
                        <a:pt x="32459" y="18085"/>
                      </a:cubicBezTo>
                      <a:cubicBezTo>
                        <a:pt x="32153" y="18672"/>
                        <a:pt x="31725" y="19186"/>
                        <a:pt x="31296" y="19688"/>
                      </a:cubicBezTo>
                      <a:cubicBezTo>
                        <a:pt x="31039" y="19995"/>
                        <a:pt x="30770" y="20313"/>
                        <a:pt x="30525" y="20656"/>
                      </a:cubicBezTo>
                      <a:cubicBezTo>
                        <a:pt x="29362" y="22284"/>
                        <a:pt x="29031" y="24513"/>
                        <a:pt x="29680" y="26410"/>
                      </a:cubicBezTo>
                      <a:cubicBezTo>
                        <a:pt x="29766" y="26692"/>
                        <a:pt x="29913" y="26998"/>
                        <a:pt x="30011" y="27280"/>
                      </a:cubicBezTo>
                      <a:cubicBezTo>
                        <a:pt x="30402" y="28223"/>
                        <a:pt x="30807" y="29190"/>
                        <a:pt x="30500" y="30157"/>
                      </a:cubicBezTo>
                      <a:cubicBezTo>
                        <a:pt x="30231" y="31039"/>
                        <a:pt x="29423" y="31614"/>
                        <a:pt x="28786" y="31932"/>
                      </a:cubicBezTo>
                      <a:cubicBezTo>
                        <a:pt x="26080" y="33304"/>
                        <a:pt x="22419" y="32422"/>
                        <a:pt x="20644" y="29961"/>
                      </a:cubicBezTo>
                      <a:cubicBezTo>
                        <a:pt x="20583" y="29863"/>
                        <a:pt x="20509" y="29753"/>
                        <a:pt x="20448" y="29667"/>
                      </a:cubicBezTo>
                      <a:cubicBezTo>
                        <a:pt x="20179" y="29263"/>
                        <a:pt x="19897" y="28859"/>
                        <a:pt x="19481" y="28627"/>
                      </a:cubicBezTo>
                      <a:cubicBezTo>
                        <a:pt x="18379" y="28002"/>
                        <a:pt x="17020" y="28933"/>
                        <a:pt x="16224" y="30047"/>
                      </a:cubicBezTo>
                      <a:cubicBezTo>
                        <a:pt x="14253" y="32814"/>
                        <a:pt x="13787" y="36646"/>
                        <a:pt x="15061" y="39793"/>
                      </a:cubicBezTo>
                      <a:lnTo>
                        <a:pt x="15195" y="40124"/>
                      </a:lnTo>
                      <a:cubicBezTo>
                        <a:pt x="15428" y="40675"/>
                        <a:pt x="15661" y="41226"/>
                        <a:pt x="15661" y="41838"/>
                      </a:cubicBezTo>
                      <a:cubicBezTo>
                        <a:pt x="15661" y="42291"/>
                        <a:pt x="15502" y="42719"/>
                        <a:pt x="15355" y="43160"/>
                      </a:cubicBezTo>
                      <a:cubicBezTo>
                        <a:pt x="14791" y="44752"/>
                        <a:pt x="14093" y="46331"/>
                        <a:pt x="13334" y="47837"/>
                      </a:cubicBezTo>
                      <a:cubicBezTo>
                        <a:pt x="13200" y="48094"/>
                        <a:pt x="13053" y="48339"/>
                        <a:pt x="12832" y="48462"/>
                      </a:cubicBezTo>
                      <a:cubicBezTo>
                        <a:pt x="12649" y="48511"/>
                        <a:pt x="12526" y="48535"/>
                        <a:pt x="12392" y="485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17"/>
                <p:cNvSpPr/>
                <p:nvPr/>
              </p:nvSpPr>
              <p:spPr>
                <a:xfrm>
                  <a:off x="408275" y="421100"/>
                  <a:ext cx="903000" cy="10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0" h="40589" fill="none" extrusionOk="0">
                      <a:moveTo>
                        <a:pt x="7824" y="40589"/>
                      </a:moveTo>
                      <a:lnTo>
                        <a:pt x="7800" y="40552"/>
                      </a:lnTo>
                      <a:cubicBezTo>
                        <a:pt x="7322" y="40148"/>
                        <a:pt x="7224" y="39916"/>
                        <a:pt x="7224" y="39830"/>
                      </a:cubicBezTo>
                      <a:cubicBezTo>
                        <a:pt x="7212" y="39683"/>
                        <a:pt x="7273" y="39291"/>
                        <a:pt x="7334" y="38997"/>
                      </a:cubicBezTo>
                      <a:cubicBezTo>
                        <a:pt x="7408" y="38556"/>
                        <a:pt x="7494" y="38054"/>
                        <a:pt x="7518" y="37479"/>
                      </a:cubicBezTo>
                      <a:cubicBezTo>
                        <a:pt x="7640" y="34712"/>
                        <a:pt x="6392" y="32435"/>
                        <a:pt x="5375" y="30610"/>
                      </a:cubicBezTo>
                      <a:lnTo>
                        <a:pt x="5363" y="30586"/>
                      </a:lnTo>
                      <a:cubicBezTo>
                        <a:pt x="5241" y="30353"/>
                        <a:pt x="5118" y="30120"/>
                        <a:pt x="4996" y="29912"/>
                      </a:cubicBezTo>
                      <a:cubicBezTo>
                        <a:pt x="3184" y="26545"/>
                        <a:pt x="2082" y="22627"/>
                        <a:pt x="1016" y="18844"/>
                      </a:cubicBezTo>
                      <a:cubicBezTo>
                        <a:pt x="502" y="17081"/>
                        <a:pt x="0" y="15256"/>
                        <a:pt x="221" y="13750"/>
                      </a:cubicBezTo>
                      <a:cubicBezTo>
                        <a:pt x="368" y="12661"/>
                        <a:pt x="955" y="11448"/>
                        <a:pt x="1959" y="10089"/>
                      </a:cubicBezTo>
                      <a:cubicBezTo>
                        <a:pt x="5412" y="5461"/>
                        <a:pt x="10493" y="3122"/>
                        <a:pt x="14130" y="1959"/>
                      </a:cubicBezTo>
                      <a:cubicBezTo>
                        <a:pt x="18354" y="625"/>
                        <a:pt x="23239" y="0"/>
                        <a:pt x="29508" y="0"/>
                      </a:cubicBezTo>
                      <a:lnTo>
                        <a:pt x="29594" y="0"/>
                      </a:lnTo>
                      <a:lnTo>
                        <a:pt x="29876" y="0"/>
                      </a:lnTo>
                      <a:cubicBezTo>
                        <a:pt x="30182" y="0"/>
                        <a:pt x="30696" y="0"/>
                        <a:pt x="30904" y="61"/>
                      </a:cubicBezTo>
                      <a:cubicBezTo>
                        <a:pt x="31137" y="123"/>
                        <a:pt x="31577" y="404"/>
                        <a:pt x="31933" y="612"/>
                      </a:cubicBezTo>
                      <a:cubicBezTo>
                        <a:pt x="32312" y="845"/>
                        <a:pt x="32826" y="1053"/>
                        <a:pt x="33365" y="1286"/>
                      </a:cubicBezTo>
                      <a:cubicBezTo>
                        <a:pt x="34712" y="1849"/>
                        <a:pt x="36120" y="2437"/>
                        <a:pt x="35814" y="3490"/>
                      </a:cubicBezTo>
                      <a:cubicBezTo>
                        <a:pt x="35520" y="4506"/>
                        <a:pt x="34443" y="4616"/>
                        <a:pt x="33377" y="4739"/>
                      </a:cubicBezTo>
                      <a:cubicBezTo>
                        <a:pt x="32765" y="4800"/>
                        <a:pt x="32190" y="4886"/>
                        <a:pt x="31761" y="5106"/>
                      </a:cubicBezTo>
                      <a:cubicBezTo>
                        <a:pt x="29337" y="6428"/>
                        <a:pt x="27537" y="8375"/>
                        <a:pt x="26692" y="10604"/>
                      </a:cubicBezTo>
                      <a:cubicBezTo>
                        <a:pt x="26484" y="11167"/>
                        <a:pt x="26337" y="11705"/>
                        <a:pt x="26215" y="12171"/>
                      </a:cubicBezTo>
                      <a:cubicBezTo>
                        <a:pt x="26129" y="12550"/>
                        <a:pt x="26019" y="12942"/>
                        <a:pt x="25933" y="13126"/>
                      </a:cubicBezTo>
                      <a:cubicBezTo>
                        <a:pt x="25823" y="13346"/>
                        <a:pt x="25517" y="13701"/>
                        <a:pt x="25223" y="14032"/>
                      </a:cubicBezTo>
                      <a:cubicBezTo>
                        <a:pt x="24917" y="14387"/>
                        <a:pt x="24586" y="14779"/>
                        <a:pt x="24243" y="15244"/>
                      </a:cubicBezTo>
                      <a:cubicBezTo>
                        <a:pt x="22456" y="17766"/>
                        <a:pt x="21966" y="21133"/>
                        <a:pt x="22958" y="24060"/>
                      </a:cubicBezTo>
                      <a:cubicBezTo>
                        <a:pt x="23092" y="24451"/>
                        <a:pt x="23239" y="24807"/>
                        <a:pt x="23374" y="25125"/>
                      </a:cubicBezTo>
                      <a:cubicBezTo>
                        <a:pt x="23386" y="25162"/>
                        <a:pt x="23423" y="25211"/>
                        <a:pt x="23447" y="25235"/>
                      </a:cubicBezTo>
                      <a:cubicBezTo>
                        <a:pt x="23509" y="25333"/>
                        <a:pt x="23582" y="25431"/>
                        <a:pt x="23545" y="25541"/>
                      </a:cubicBezTo>
                      <a:cubicBezTo>
                        <a:pt x="23435" y="25798"/>
                        <a:pt x="23068" y="25774"/>
                        <a:pt x="22750" y="25762"/>
                      </a:cubicBezTo>
                      <a:cubicBezTo>
                        <a:pt x="22652" y="25762"/>
                        <a:pt x="22578" y="25737"/>
                        <a:pt x="22480" y="25737"/>
                      </a:cubicBezTo>
                      <a:cubicBezTo>
                        <a:pt x="21439" y="25737"/>
                        <a:pt x="20435" y="25272"/>
                        <a:pt x="19897" y="24537"/>
                      </a:cubicBezTo>
                      <a:lnTo>
                        <a:pt x="19762" y="24353"/>
                      </a:lnTo>
                      <a:lnTo>
                        <a:pt x="19750" y="24317"/>
                      </a:lnTo>
                      <a:cubicBezTo>
                        <a:pt x="19382" y="23766"/>
                        <a:pt x="18746" y="22847"/>
                        <a:pt x="17644" y="22235"/>
                      </a:cubicBezTo>
                      <a:cubicBezTo>
                        <a:pt x="16909" y="21819"/>
                        <a:pt x="16077" y="21599"/>
                        <a:pt x="15219" y="21599"/>
                      </a:cubicBezTo>
                      <a:cubicBezTo>
                        <a:pt x="13273" y="21599"/>
                        <a:pt x="11301" y="22737"/>
                        <a:pt x="9955" y="24635"/>
                      </a:cubicBezTo>
                      <a:cubicBezTo>
                        <a:pt x="7285" y="28370"/>
                        <a:pt x="6685" y="33353"/>
                        <a:pt x="8387" y="37614"/>
                      </a:cubicBezTo>
                      <a:cubicBezTo>
                        <a:pt x="8436" y="37736"/>
                        <a:pt x="8498" y="37859"/>
                        <a:pt x="8547" y="38006"/>
                      </a:cubicBezTo>
                      <a:cubicBezTo>
                        <a:pt x="8559" y="38030"/>
                        <a:pt x="8571" y="38079"/>
                        <a:pt x="8608" y="38103"/>
                      </a:cubicBezTo>
                      <a:cubicBezTo>
                        <a:pt x="8657" y="38201"/>
                        <a:pt x="8693" y="38287"/>
                        <a:pt x="8693" y="38385"/>
                      </a:cubicBezTo>
                      <a:cubicBezTo>
                        <a:pt x="8693" y="38446"/>
                        <a:pt x="8669" y="38508"/>
                        <a:pt x="8644" y="38556"/>
                      </a:cubicBezTo>
                      <a:cubicBezTo>
                        <a:pt x="8644" y="38569"/>
                        <a:pt x="8632" y="38581"/>
                        <a:pt x="8632" y="38581"/>
                      </a:cubicBezTo>
                      <a:cubicBezTo>
                        <a:pt x="8400" y="39242"/>
                        <a:pt x="8142" y="39903"/>
                        <a:pt x="7873" y="4054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17"/>
                <p:cNvSpPr/>
                <p:nvPr/>
              </p:nvSpPr>
              <p:spPr>
                <a:xfrm>
                  <a:off x="493675" y="440375"/>
                  <a:ext cx="630900" cy="58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6" h="23461" fill="none" extrusionOk="0">
                      <a:moveTo>
                        <a:pt x="2816" y="23460"/>
                      </a:moveTo>
                      <a:lnTo>
                        <a:pt x="2767" y="23460"/>
                      </a:lnTo>
                      <a:cubicBezTo>
                        <a:pt x="1286" y="23338"/>
                        <a:pt x="1200" y="21428"/>
                        <a:pt x="1102" y="19591"/>
                      </a:cubicBezTo>
                      <a:cubicBezTo>
                        <a:pt x="1053" y="18734"/>
                        <a:pt x="1017" y="17828"/>
                        <a:pt x="833" y="17154"/>
                      </a:cubicBezTo>
                      <a:cubicBezTo>
                        <a:pt x="453" y="15869"/>
                        <a:pt x="0" y="14240"/>
                        <a:pt x="123" y="13445"/>
                      </a:cubicBezTo>
                      <a:cubicBezTo>
                        <a:pt x="172" y="13163"/>
                        <a:pt x="368" y="12502"/>
                        <a:pt x="1237" y="11326"/>
                      </a:cubicBezTo>
                      <a:cubicBezTo>
                        <a:pt x="4151" y="7420"/>
                        <a:pt x="8547" y="5400"/>
                        <a:pt x="11730" y="4408"/>
                      </a:cubicBezTo>
                      <a:cubicBezTo>
                        <a:pt x="12599" y="4127"/>
                        <a:pt x="13726" y="3576"/>
                        <a:pt x="14938" y="3000"/>
                      </a:cubicBezTo>
                      <a:cubicBezTo>
                        <a:pt x="17828" y="1592"/>
                        <a:pt x="21109" y="1"/>
                        <a:pt x="23178" y="833"/>
                      </a:cubicBezTo>
                      <a:cubicBezTo>
                        <a:pt x="23913" y="1139"/>
                        <a:pt x="24427" y="1739"/>
                        <a:pt x="24733" y="2645"/>
                      </a:cubicBezTo>
                      <a:cubicBezTo>
                        <a:pt x="25235" y="4127"/>
                        <a:pt x="23913" y="5119"/>
                        <a:pt x="22492" y="6184"/>
                      </a:cubicBezTo>
                      <a:cubicBezTo>
                        <a:pt x="21501" y="6918"/>
                        <a:pt x="20484" y="7678"/>
                        <a:pt x="20129" y="8645"/>
                      </a:cubicBezTo>
                      <a:cubicBezTo>
                        <a:pt x="19836" y="9392"/>
                        <a:pt x="19689" y="10041"/>
                        <a:pt x="19542" y="10567"/>
                      </a:cubicBezTo>
                      <a:cubicBezTo>
                        <a:pt x="19542" y="10592"/>
                        <a:pt x="19529" y="10616"/>
                        <a:pt x="19529" y="10653"/>
                      </a:cubicBezTo>
                      <a:cubicBezTo>
                        <a:pt x="19517" y="10714"/>
                        <a:pt x="19517" y="10775"/>
                        <a:pt x="19480" y="10837"/>
                      </a:cubicBezTo>
                      <a:cubicBezTo>
                        <a:pt x="19431" y="10910"/>
                        <a:pt x="19370" y="10971"/>
                        <a:pt x="19334" y="11032"/>
                      </a:cubicBezTo>
                      <a:lnTo>
                        <a:pt x="19272" y="11094"/>
                      </a:lnTo>
                      <a:cubicBezTo>
                        <a:pt x="18929" y="11473"/>
                        <a:pt x="18513" y="11963"/>
                        <a:pt x="18085" y="12563"/>
                      </a:cubicBezTo>
                      <a:cubicBezTo>
                        <a:pt x="17570" y="13298"/>
                        <a:pt x="17423" y="14302"/>
                        <a:pt x="17277" y="15281"/>
                      </a:cubicBezTo>
                      <a:cubicBezTo>
                        <a:pt x="17081" y="16628"/>
                        <a:pt x="16897" y="17901"/>
                        <a:pt x="15795" y="18465"/>
                      </a:cubicBezTo>
                      <a:cubicBezTo>
                        <a:pt x="15073" y="18832"/>
                        <a:pt x="14338" y="18452"/>
                        <a:pt x="13554" y="18060"/>
                      </a:cubicBezTo>
                      <a:cubicBezTo>
                        <a:pt x="12991" y="17767"/>
                        <a:pt x="12416" y="17473"/>
                        <a:pt x="11828" y="17473"/>
                      </a:cubicBezTo>
                      <a:cubicBezTo>
                        <a:pt x="8804" y="17473"/>
                        <a:pt x="5804" y="19138"/>
                        <a:pt x="3808" y="21942"/>
                      </a:cubicBezTo>
                      <a:cubicBezTo>
                        <a:pt x="3686" y="22113"/>
                        <a:pt x="3612" y="22370"/>
                        <a:pt x="3514" y="22603"/>
                      </a:cubicBezTo>
                      <a:cubicBezTo>
                        <a:pt x="3343" y="23019"/>
                        <a:pt x="3184" y="23460"/>
                        <a:pt x="2816" y="2346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17"/>
                <p:cNvSpPr/>
                <p:nvPr/>
              </p:nvSpPr>
              <p:spPr>
                <a:xfrm>
                  <a:off x="579075" y="560075"/>
                  <a:ext cx="386025" cy="30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1" h="12073" fill="none" extrusionOk="0">
                      <a:moveTo>
                        <a:pt x="1715" y="12073"/>
                      </a:moveTo>
                      <a:cubicBezTo>
                        <a:pt x="1408" y="12073"/>
                        <a:pt x="1090" y="12024"/>
                        <a:pt x="759" y="11901"/>
                      </a:cubicBezTo>
                      <a:lnTo>
                        <a:pt x="759" y="11901"/>
                      </a:lnTo>
                      <a:cubicBezTo>
                        <a:pt x="662" y="11864"/>
                        <a:pt x="662" y="11730"/>
                        <a:pt x="662" y="11620"/>
                      </a:cubicBezTo>
                      <a:cubicBezTo>
                        <a:pt x="662" y="11558"/>
                        <a:pt x="662" y="11497"/>
                        <a:pt x="637" y="11448"/>
                      </a:cubicBezTo>
                      <a:cubicBezTo>
                        <a:pt x="600" y="11289"/>
                        <a:pt x="539" y="11093"/>
                        <a:pt x="453" y="10897"/>
                      </a:cubicBezTo>
                      <a:cubicBezTo>
                        <a:pt x="257" y="10334"/>
                        <a:pt x="0" y="9636"/>
                        <a:pt x="74" y="9195"/>
                      </a:cubicBezTo>
                      <a:cubicBezTo>
                        <a:pt x="86" y="9073"/>
                        <a:pt x="196" y="8938"/>
                        <a:pt x="355" y="8754"/>
                      </a:cubicBezTo>
                      <a:cubicBezTo>
                        <a:pt x="392" y="8693"/>
                        <a:pt x="453" y="8620"/>
                        <a:pt x="502" y="8534"/>
                      </a:cubicBezTo>
                      <a:cubicBezTo>
                        <a:pt x="2865" y="5351"/>
                        <a:pt x="6600" y="3673"/>
                        <a:pt x="9306" y="2816"/>
                      </a:cubicBezTo>
                      <a:cubicBezTo>
                        <a:pt x="10408" y="2461"/>
                        <a:pt x="11657" y="1861"/>
                        <a:pt x="12979" y="1224"/>
                      </a:cubicBezTo>
                      <a:cubicBezTo>
                        <a:pt x="13175" y="1126"/>
                        <a:pt x="13408" y="931"/>
                        <a:pt x="13652" y="722"/>
                      </a:cubicBezTo>
                      <a:cubicBezTo>
                        <a:pt x="14069" y="367"/>
                        <a:pt x="14497" y="0"/>
                        <a:pt x="14828" y="49"/>
                      </a:cubicBezTo>
                      <a:cubicBezTo>
                        <a:pt x="14950" y="61"/>
                        <a:pt x="15048" y="122"/>
                        <a:pt x="15122" y="245"/>
                      </a:cubicBezTo>
                      <a:cubicBezTo>
                        <a:pt x="15440" y="698"/>
                        <a:pt x="14950" y="1126"/>
                        <a:pt x="14448" y="1579"/>
                      </a:cubicBezTo>
                      <a:cubicBezTo>
                        <a:pt x="14081" y="1910"/>
                        <a:pt x="13677" y="2253"/>
                        <a:pt x="13542" y="2645"/>
                      </a:cubicBezTo>
                      <a:cubicBezTo>
                        <a:pt x="13432" y="2951"/>
                        <a:pt x="13359" y="3245"/>
                        <a:pt x="13285" y="3514"/>
                      </a:cubicBezTo>
                      <a:cubicBezTo>
                        <a:pt x="13187" y="3857"/>
                        <a:pt x="13114" y="4175"/>
                        <a:pt x="12979" y="4420"/>
                      </a:cubicBezTo>
                      <a:cubicBezTo>
                        <a:pt x="12857" y="4665"/>
                        <a:pt x="12636" y="4910"/>
                        <a:pt x="12428" y="5155"/>
                      </a:cubicBezTo>
                      <a:cubicBezTo>
                        <a:pt x="12257" y="5351"/>
                        <a:pt x="12073" y="5571"/>
                        <a:pt x="11901" y="5804"/>
                      </a:cubicBezTo>
                      <a:cubicBezTo>
                        <a:pt x="11473" y="6391"/>
                        <a:pt x="11387" y="7175"/>
                        <a:pt x="11289" y="7861"/>
                      </a:cubicBezTo>
                      <a:cubicBezTo>
                        <a:pt x="11204" y="8644"/>
                        <a:pt x="11093" y="9391"/>
                        <a:pt x="10530" y="9722"/>
                      </a:cubicBezTo>
                      <a:cubicBezTo>
                        <a:pt x="10187" y="9918"/>
                        <a:pt x="9808" y="9746"/>
                        <a:pt x="9379" y="9563"/>
                      </a:cubicBezTo>
                      <a:cubicBezTo>
                        <a:pt x="9061" y="9428"/>
                        <a:pt x="8718" y="9293"/>
                        <a:pt x="8375" y="9293"/>
                      </a:cubicBezTo>
                      <a:cubicBezTo>
                        <a:pt x="7175" y="9293"/>
                        <a:pt x="6061" y="10003"/>
                        <a:pt x="4971" y="10701"/>
                      </a:cubicBezTo>
                      <a:cubicBezTo>
                        <a:pt x="3869" y="11411"/>
                        <a:pt x="2816" y="12073"/>
                        <a:pt x="1715" y="1207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17"/>
                <p:cNvSpPr/>
                <p:nvPr/>
              </p:nvSpPr>
              <p:spPr>
                <a:xfrm>
                  <a:off x="262575" y="279375"/>
                  <a:ext cx="1205750" cy="13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0" h="53103" fill="none" extrusionOk="0">
                      <a:moveTo>
                        <a:pt x="19027" y="37087"/>
                      </a:moveTo>
                      <a:cubicBezTo>
                        <a:pt x="18831" y="38471"/>
                        <a:pt x="18966" y="39903"/>
                        <a:pt x="19480" y="41189"/>
                      </a:cubicBezTo>
                      <a:cubicBezTo>
                        <a:pt x="19529" y="41287"/>
                        <a:pt x="19566" y="41385"/>
                        <a:pt x="19603" y="41483"/>
                      </a:cubicBezTo>
                      <a:cubicBezTo>
                        <a:pt x="19884" y="42144"/>
                        <a:pt x="20252" y="43026"/>
                        <a:pt x="20239" y="44103"/>
                      </a:cubicBezTo>
                      <a:cubicBezTo>
                        <a:pt x="20215" y="44911"/>
                        <a:pt x="20007" y="45597"/>
                        <a:pt x="19786" y="46185"/>
                      </a:cubicBezTo>
                      <a:cubicBezTo>
                        <a:pt x="19199" y="47862"/>
                        <a:pt x="18476" y="49539"/>
                        <a:pt x="17644" y="51119"/>
                      </a:cubicBezTo>
                      <a:cubicBezTo>
                        <a:pt x="17484" y="51462"/>
                        <a:pt x="17080" y="52245"/>
                        <a:pt x="16199" y="52735"/>
                      </a:cubicBezTo>
                      <a:cubicBezTo>
                        <a:pt x="15734" y="52980"/>
                        <a:pt x="15244" y="53102"/>
                        <a:pt x="14730" y="53102"/>
                      </a:cubicBezTo>
                      <a:cubicBezTo>
                        <a:pt x="13836" y="53102"/>
                        <a:pt x="13089" y="52711"/>
                        <a:pt x="12611" y="52441"/>
                      </a:cubicBezTo>
                      <a:cubicBezTo>
                        <a:pt x="11007" y="51486"/>
                        <a:pt x="7677" y="49539"/>
                        <a:pt x="7371" y="45976"/>
                      </a:cubicBezTo>
                      <a:cubicBezTo>
                        <a:pt x="7297" y="45144"/>
                        <a:pt x="7420" y="44372"/>
                        <a:pt x="7530" y="43760"/>
                      </a:cubicBezTo>
                      <a:cubicBezTo>
                        <a:pt x="7579" y="43442"/>
                        <a:pt x="7640" y="43148"/>
                        <a:pt x="7640" y="42903"/>
                      </a:cubicBezTo>
                      <a:cubicBezTo>
                        <a:pt x="7677" y="41740"/>
                        <a:pt x="6967" y="40430"/>
                        <a:pt x="6196" y="39034"/>
                      </a:cubicBezTo>
                      <a:cubicBezTo>
                        <a:pt x="6061" y="38777"/>
                        <a:pt x="5926" y="38532"/>
                        <a:pt x="5779" y="38263"/>
                      </a:cubicBezTo>
                      <a:cubicBezTo>
                        <a:pt x="3686" y="34345"/>
                        <a:pt x="2498" y="30145"/>
                        <a:pt x="1347" y="26068"/>
                      </a:cubicBezTo>
                      <a:cubicBezTo>
                        <a:pt x="747" y="23962"/>
                        <a:pt x="0" y="21329"/>
                        <a:pt x="392" y="18623"/>
                      </a:cubicBezTo>
                      <a:cubicBezTo>
                        <a:pt x="686" y="16566"/>
                        <a:pt x="1604" y="14522"/>
                        <a:pt x="3208" y="12379"/>
                      </a:cubicBezTo>
                      <a:cubicBezTo>
                        <a:pt x="7555" y="6526"/>
                        <a:pt x="13787" y="3637"/>
                        <a:pt x="18244" y="2229"/>
                      </a:cubicBezTo>
                      <a:cubicBezTo>
                        <a:pt x="23031" y="710"/>
                        <a:pt x="28504" y="0"/>
                        <a:pt x="35422" y="0"/>
                      </a:cubicBezTo>
                      <a:lnTo>
                        <a:pt x="35728" y="0"/>
                      </a:lnTo>
                      <a:cubicBezTo>
                        <a:pt x="36377" y="0"/>
                        <a:pt x="37283" y="0"/>
                        <a:pt x="38226" y="270"/>
                      </a:cubicBezTo>
                      <a:cubicBezTo>
                        <a:pt x="39230" y="539"/>
                        <a:pt x="40050" y="1029"/>
                        <a:pt x="40711" y="1445"/>
                      </a:cubicBezTo>
                      <a:cubicBezTo>
                        <a:pt x="42903" y="2780"/>
                        <a:pt x="45621" y="4433"/>
                        <a:pt x="47237" y="7200"/>
                      </a:cubicBezTo>
                      <a:cubicBezTo>
                        <a:pt x="47948" y="8424"/>
                        <a:pt x="48229" y="9624"/>
                        <a:pt x="48058" y="10751"/>
                      </a:cubicBezTo>
                      <a:cubicBezTo>
                        <a:pt x="47654" y="13530"/>
                        <a:pt x="45119" y="14167"/>
                        <a:pt x="44029" y="14436"/>
                      </a:cubicBezTo>
                      <a:lnTo>
                        <a:pt x="43858" y="14485"/>
                      </a:lnTo>
                      <a:cubicBezTo>
                        <a:pt x="42376" y="14864"/>
                        <a:pt x="41226" y="15281"/>
                        <a:pt x="40283" y="15807"/>
                      </a:cubicBezTo>
                      <a:cubicBezTo>
                        <a:pt x="39071" y="16456"/>
                        <a:pt x="38165" y="17374"/>
                        <a:pt x="37822" y="18317"/>
                      </a:cubicBezTo>
                      <a:cubicBezTo>
                        <a:pt x="37712" y="18587"/>
                        <a:pt x="37638" y="18905"/>
                        <a:pt x="37540" y="19260"/>
                      </a:cubicBezTo>
                      <a:cubicBezTo>
                        <a:pt x="37393" y="19872"/>
                        <a:pt x="37185" y="20644"/>
                        <a:pt x="36818" y="21378"/>
                      </a:cubicBezTo>
                      <a:cubicBezTo>
                        <a:pt x="36389" y="22211"/>
                        <a:pt x="35814" y="22909"/>
                        <a:pt x="35336" y="23435"/>
                      </a:cubicBezTo>
                      <a:cubicBezTo>
                        <a:pt x="35091" y="23717"/>
                        <a:pt x="34859" y="23974"/>
                        <a:pt x="34700" y="24219"/>
                      </a:cubicBezTo>
                      <a:cubicBezTo>
                        <a:pt x="33965" y="25260"/>
                        <a:pt x="33744" y="26704"/>
                        <a:pt x="34161" y="27904"/>
                      </a:cubicBezTo>
                      <a:cubicBezTo>
                        <a:pt x="34234" y="28137"/>
                        <a:pt x="34344" y="28382"/>
                        <a:pt x="34455" y="28663"/>
                      </a:cubicBezTo>
                      <a:cubicBezTo>
                        <a:pt x="34920" y="29790"/>
                        <a:pt x="35557" y="31357"/>
                        <a:pt x="35006" y="33108"/>
                      </a:cubicBezTo>
                      <a:cubicBezTo>
                        <a:pt x="34589" y="34418"/>
                        <a:pt x="33598" y="35496"/>
                        <a:pt x="32141" y="36230"/>
                      </a:cubicBezTo>
                      <a:cubicBezTo>
                        <a:pt x="30977" y="36818"/>
                        <a:pt x="29655" y="37136"/>
                        <a:pt x="28296" y="37136"/>
                      </a:cubicBezTo>
                      <a:cubicBezTo>
                        <a:pt x="25602" y="37136"/>
                        <a:pt x="22982" y="35912"/>
                        <a:pt x="21366" y="33904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3" name="Google Shape;423;p17"/>
              <p:cNvSpPr/>
              <p:nvPr/>
            </p:nvSpPr>
            <p:spPr>
              <a:xfrm>
                <a:off x="-462625" y="1940000"/>
                <a:ext cx="180502" cy="21540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10336" extrusionOk="0">
                    <a:moveTo>
                      <a:pt x="0" y="10336"/>
                    </a:moveTo>
                    <a:cubicBezTo>
                      <a:pt x="283" y="6392"/>
                      <a:pt x="3463" y="-2023"/>
                      <a:pt x="6553" y="446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24" name="Google Shape;424;p17"/>
            <p:cNvGrpSpPr/>
            <p:nvPr/>
          </p:nvGrpSpPr>
          <p:grpSpPr>
            <a:xfrm flipH="1">
              <a:off x="-690135" y="1935763"/>
              <a:ext cx="3451998" cy="3989866"/>
              <a:chOff x="-2471448" y="2469163"/>
              <a:chExt cx="3451998" cy="3989866"/>
            </a:xfrm>
          </p:grpSpPr>
          <p:sp>
            <p:nvSpPr>
              <p:cNvPr id="425" name="Google Shape;425;p17"/>
              <p:cNvSpPr/>
              <p:nvPr/>
            </p:nvSpPr>
            <p:spPr>
              <a:xfrm rot="5400000">
                <a:off x="-2578567" y="2868017"/>
                <a:ext cx="3701977" cy="3202080"/>
              </a:xfrm>
              <a:custGeom>
                <a:avLst/>
                <a:gdLst/>
                <a:ahLst/>
                <a:cxnLst/>
                <a:rect l="l" t="t" r="r" b="b"/>
                <a:pathLst>
                  <a:path w="59666" h="51609" fill="none" extrusionOk="0">
                    <a:moveTo>
                      <a:pt x="38275" y="51609"/>
                    </a:moveTo>
                    <a:cubicBezTo>
                      <a:pt x="37026" y="51609"/>
                      <a:pt x="35863" y="50935"/>
                      <a:pt x="35312" y="50568"/>
                    </a:cubicBezTo>
                    <a:cubicBezTo>
                      <a:pt x="34455" y="49993"/>
                      <a:pt x="33977" y="49393"/>
                      <a:pt x="33855" y="48756"/>
                    </a:cubicBezTo>
                    <a:cubicBezTo>
                      <a:pt x="33769" y="48278"/>
                      <a:pt x="33855" y="47789"/>
                      <a:pt x="33965" y="47372"/>
                    </a:cubicBezTo>
                    <a:cubicBezTo>
                      <a:pt x="34602" y="44728"/>
                      <a:pt x="35949" y="42279"/>
                      <a:pt x="37834" y="40320"/>
                    </a:cubicBezTo>
                    <a:lnTo>
                      <a:pt x="37932" y="40222"/>
                    </a:lnTo>
                    <a:cubicBezTo>
                      <a:pt x="38324" y="39818"/>
                      <a:pt x="38740" y="39389"/>
                      <a:pt x="38850" y="38851"/>
                    </a:cubicBezTo>
                    <a:cubicBezTo>
                      <a:pt x="39010" y="38055"/>
                      <a:pt x="38495" y="37320"/>
                      <a:pt x="38006" y="36610"/>
                    </a:cubicBezTo>
                    <a:cubicBezTo>
                      <a:pt x="37957" y="36549"/>
                      <a:pt x="37908" y="36475"/>
                      <a:pt x="37871" y="36414"/>
                    </a:cubicBezTo>
                    <a:cubicBezTo>
                      <a:pt x="36108" y="33843"/>
                      <a:pt x="35545" y="30512"/>
                      <a:pt x="36365" y="27488"/>
                    </a:cubicBezTo>
                    <a:cubicBezTo>
                      <a:pt x="36402" y="27390"/>
                      <a:pt x="36426" y="27292"/>
                      <a:pt x="36463" y="27182"/>
                    </a:cubicBezTo>
                    <a:cubicBezTo>
                      <a:pt x="36659" y="26509"/>
                      <a:pt x="36855" y="25823"/>
                      <a:pt x="36659" y="25162"/>
                    </a:cubicBezTo>
                    <a:cubicBezTo>
                      <a:pt x="36353" y="24146"/>
                      <a:pt x="35177" y="23656"/>
                      <a:pt x="34259" y="23423"/>
                    </a:cubicBezTo>
                    <a:cubicBezTo>
                      <a:pt x="34088" y="23374"/>
                      <a:pt x="33904" y="23350"/>
                      <a:pt x="33732" y="23301"/>
                    </a:cubicBezTo>
                    <a:cubicBezTo>
                      <a:pt x="32863" y="23105"/>
                      <a:pt x="31957" y="22884"/>
                      <a:pt x="31296" y="22272"/>
                    </a:cubicBezTo>
                    <a:cubicBezTo>
                      <a:pt x="30561" y="21599"/>
                      <a:pt x="30292" y="20570"/>
                      <a:pt x="30010" y="19579"/>
                    </a:cubicBezTo>
                    <a:cubicBezTo>
                      <a:pt x="29704" y="18452"/>
                      <a:pt x="29423" y="17362"/>
                      <a:pt x="28480" y="16799"/>
                    </a:cubicBezTo>
                    <a:cubicBezTo>
                      <a:pt x="27292" y="16077"/>
                      <a:pt x="25774" y="16689"/>
                      <a:pt x="24978" y="17118"/>
                    </a:cubicBezTo>
                    <a:cubicBezTo>
                      <a:pt x="24684" y="17264"/>
                      <a:pt x="24403" y="17448"/>
                      <a:pt x="24109" y="17620"/>
                    </a:cubicBezTo>
                    <a:cubicBezTo>
                      <a:pt x="23325" y="18097"/>
                      <a:pt x="22517" y="18575"/>
                      <a:pt x="21599" y="18734"/>
                    </a:cubicBezTo>
                    <a:cubicBezTo>
                      <a:pt x="21158" y="18819"/>
                      <a:pt x="20668" y="18832"/>
                      <a:pt x="20203" y="18832"/>
                    </a:cubicBezTo>
                    <a:cubicBezTo>
                      <a:pt x="19285" y="18844"/>
                      <a:pt x="18428" y="18844"/>
                      <a:pt x="17766" y="19383"/>
                    </a:cubicBezTo>
                    <a:cubicBezTo>
                      <a:pt x="17485" y="19628"/>
                      <a:pt x="17252" y="19946"/>
                      <a:pt x="17056" y="20264"/>
                    </a:cubicBezTo>
                    <a:cubicBezTo>
                      <a:pt x="16958" y="20423"/>
                      <a:pt x="16848" y="20570"/>
                      <a:pt x="16750" y="20717"/>
                    </a:cubicBezTo>
                    <a:cubicBezTo>
                      <a:pt x="15403" y="22493"/>
                      <a:pt x="12954" y="22872"/>
                      <a:pt x="11118" y="22444"/>
                    </a:cubicBezTo>
                    <a:cubicBezTo>
                      <a:pt x="9073" y="21978"/>
                      <a:pt x="7334" y="20656"/>
                      <a:pt x="5792" y="19493"/>
                    </a:cubicBezTo>
                    <a:lnTo>
                      <a:pt x="1788" y="16469"/>
                    </a:lnTo>
                    <a:cubicBezTo>
                      <a:pt x="906" y="15795"/>
                      <a:pt x="0" y="14975"/>
                      <a:pt x="98" y="13922"/>
                    </a:cubicBezTo>
                    <a:cubicBezTo>
                      <a:pt x="123" y="13457"/>
                      <a:pt x="355" y="13040"/>
                      <a:pt x="747" y="12722"/>
                    </a:cubicBezTo>
                    <a:cubicBezTo>
                      <a:pt x="1323" y="12269"/>
                      <a:pt x="2192" y="12024"/>
                      <a:pt x="2988" y="12097"/>
                    </a:cubicBezTo>
                    <a:cubicBezTo>
                      <a:pt x="3649" y="12171"/>
                      <a:pt x="4273" y="12391"/>
                      <a:pt x="4898" y="12587"/>
                    </a:cubicBezTo>
                    <a:cubicBezTo>
                      <a:pt x="5449" y="12771"/>
                      <a:pt x="6000" y="12955"/>
                      <a:pt x="6588" y="13040"/>
                    </a:cubicBezTo>
                    <a:cubicBezTo>
                      <a:pt x="6783" y="13077"/>
                      <a:pt x="7016" y="13089"/>
                      <a:pt x="7224" y="13028"/>
                    </a:cubicBezTo>
                    <a:cubicBezTo>
                      <a:pt x="7469" y="12942"/>
                      <a:pt x="7653" y="12710"/>
                      <a:pt x="7824" y="12489"/>
                    </a:cubicBezTo>
                    <a:cubicBezTo>
                      <a:pt x="8192" y="11987"/>
                      <a:pt x="8547" y="11449"/>
                      <a:pt x="8877" y="10922"/>
                    </a:cubicBezTo>
                    <a:cubicBezTo>
                      <a:pt x="9551" y="9881"/>
                      <a:pt x="10236" y="8792"/>
                      <a:pt x="11179" y="7947"/>
                    </a:cubicBezTo>
                    <a:cubicBezTo>
                      <a:pt x="12771" y="6526"/>
                      <a:pt x="14877" y="5939"/>
                      <a:pt x="16909" y="5376"/>
                    </a:cubicBezTo>
                    <a:cubicBezTo>
                      <a:pt x="18709" y="4886"/>
                      <a:pt x="20570" y="4372"/>
                      <a:pt x="22076" y="3294"/>
                    </a:cubicBezTo>
                    <a:cubicBezTo>
                      <a:pt x="22358" y="3086"/>
                      <a:pt x="22652" y="2853"/>
                      <a:pt x="22946" y="2608"/>
                    </a:cubicBezTo>
                    <a:cubicBezTo>
                      <a:pt x="23460" y="2180"/>
                      <a:pt x="24011" y="1715"/>
                      <a:pt x="24647" y="1433"/>
                    </a:cubicBezTo>
                    <a:cubicBezTo>
                      <a:pt x="25651" y="943"/>
                      <a:pt x="26851" y="894"/>
                      <a:pt x="27892" y="833"/>
                    </a:cubicBezTo>
                    <a:cubicBezTo>
                      <a:pt x="35985" y="429"/>
                      <a:pt x="45168" y="0"/>
                      <a:pt x="53372" y="2927"/>
                    </a:cubicBezTo>
                    <a:cubicBezTo>
                      <a:pt x="53947" y="3147"/>
                      <a:pt x="54559" y="3392"/>
                      <a:pt x="55025" y="3833"/>
                    </a:cubicBezTo>
                    <a:cubicBezTo>
                      <a:pt x="55478" y="4286"/>
                      <a:pt x="55723" y="4898"/>
                      <a:pt x="55955" y="5547"/>
                    </a:cubicBezTo>
                    <a:cubicBezTo>
                      <a:pt x="58037" y="11412"/>
                      <a:pt x="59237" y="17999"/>
                      <a:pt x="59518" y="25150"/>
                    </a:cubicBezTo>
                    <a:cubicBezTo>
                      <a:pt x="59665" y="28492"/>
                      <a:pt x="59580" y="31467"/>
                      <a:pt x="59273" y="34259"/>
                    </a:cubicBezTo>
                    <a:cubicBezTo>
                      <a:pt x="59078" y="36108"/>
                      <a:pt x="58771" y="37981"/>
                      <a:pt x="58465" y="39781"/>
                    </a:cubicBezTo>
                    <a:cubicBezTo>
                      <a:pt x="58355" y="40442"/>
                      <a:pt x="58257" y="41116"/>
                      <a:pt x="58147" y="41777"/>
                    </a:cubicBezTo>
                    <a:cubicBezTo>
                      <a:pt x="57927" y="43087"/>
                      <a:pt x="57718" y="44434"/>
                      <a:pt x="57486" y="45768"/>
                    </a:cubicBezTo>
                    <a:cubicBezTo>
                      <a:pt x="57351" y="46552"/>
                      <a:pt x="57167" y="46981"/>
                      <a:pt x="56874" y="47127"/>
                    </a:cubicBezTo>
                    <a:cubicBezTo>
                      <a:pt x="56568" y="47311"/>
                      <a:pt x="56188" y="47164"/>
                      <a:pt x="55698" y="46981"/>
                    </a:cubicBezTo>
                    <a:cubicBezTo>
                      <a:pt x="55270" y="46809"/>
                      <a:pt x="54792" y="46625"/>
                      <a:pt x="54217" y="46589"/>
                    </a:cubicBezTo>
                    <a:lnTo>
                      <a:pt x="54217" y="46589"/>
                    </a:lnTo>
                    <a:cubicBezTo>
                      <a:pt x="52894" y="46515"/>
                      <a:pt x="51621" y="46895"/>
                      <a:pt x="50384" y="47262"/>
                    </a:cubicBezTo>
                    <a:lnTo>
                      <a:pt x="43650" y="49282"/>
                    </a:lnTo>
                    <a:cubicBezTo>
                      <a:pt x="42744" y="49564"/>
                      <a:pt x="41801" y="49833"/>
                      <a:pt x="41005" y="50372"/>
                    </a:cubicBezTo>
                    <a:cubicBezTo>
                      <a:pt x="40846" y="50482"/>
                      <a:pt x="40699" y="50592"/>
                      <a:pt x="40540" y="50715"/>
                    </a:cubicBezTo>
                    <a:cubicBezTo>
                      <a:pt x="40283" y="50911"/>
                      <a:pt x="40014" y="51119"/>
                      <a:pt x="39708" y="51278"/>
                    </a:cubicBezTo>
                    <a:cubicBezTo>
                      <a:pt x="39193" y="51523"/>
                      <a:pt x="38740" y="51609"/>
                      <a:pt x="38275" y="5160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7"/>
              <p:cNvSpPr/>
              <p:nvPr/>
            </p:nvSpPr>
            <p:spPr>
              <a:xfrm rot="5400000">
                <a:off x="-2258753" y="3220459"/>
                <a:ext cx="3025128" cy="2745553"/>
              </a:xfrm>
              <a:custGeom>
                <a:avLst/>
                <a:gdLst/>
                <a:ahLst/>
                <a:cxnLst/>
                <a:rect l="l" t="t" r="r" b="b"/>
                <a:pathLst>
                  <a:path w="48757" h="44251" fill="none" extrusionOk="0">
                    <a:moveTo>
                      <a:pt x="30574" y="44238"/>
                    </a:moveTo>
                    <a:cubicBezTo>
                      <a:pt x="30354" y="44238"/>
                      <a:pt x="30023" y="44165"/>
                      <a:pt x="29901" y="43859"/>
                    </a:cubicBezTo>
                    <a:cubicBezTo>
                      <a:pt x="29264" y="42230"/>
                      <a:pt x="30905" y="40589"/>
                      <a:pt x="32227" y="39292"/>
                    </a:cubicBezTo>
                    <a:lnTo>
                      <a:pt x="32839" y="38679"/>
                    </a:lnTo>
                    <a:lnTo>
                      <a:pt x="32925" y="38606"/>
                    </a:lnTo>
                    <a:cubicBezTo>
                      <a:pt x="33488" y="38018"/>
                      <a:pt x="34419" y="37063"/>
                      <a:pt x="34725" y="35545"/>
                    </a:cubicBezTo>
                    <a:cubicBezTo>
                      <a:pt x="35190" y="33329"/>
                      <a:pt x="33990" y="31615"/>
                      <a:pt x="33354" y="30696"/>
                    </a:cubicBezTo>
                    <a:lnTo>
                      <a:pt x="33231" y="30513"/>
                    </a:lnTo>
                    <a:cubicBezTo>
                      <a:pt x="32031" y="28774"/>
                      <a:pt x="31652" y="26435"/>
                      <a:pt x="32203" y="24403"/>
                    </a:cubicBezTo>
                    <a:cubicBezTo>
                      <a:pt x="32215" y="24329"/>
                      <a:pt x="32252" y="24244"/>
                      <a:pt x="32264" y="24158"/>
                    </a:cubicBezTo>
                    <a:lnTo>
                      <a:pt x="32264" y="24146"/>
                    </a:lnTo>
                    <a:cubicBezTo>
                      <a:pt x="32533" y="23203"/>
                      <a:pt x="32937" y="21795"/>
                      <a:pt x="32447" y="20191"/>
                    </a:cubicBezTo>
                    <a:cubicBezTo>
                      <a:pt x="32092" y="19040"/>
                      <a:pt x="31003" y="16995"/>
                      <a:pt x="27623" y="16138"/>
                    </a:cubicBezTo>
                    <a:cubicBezTo>
                      <a:pt x="27427" y="16089"/>
                      <a:pt x="27244" y="16040"/>
                      <a:pt x="27048" y="16004"/>
                    </a:cubicBezTo>
                    <a:cubicBezTo>
                      <a:pt x="26962" y="15979"/>
                      <a:pt x="26876" y="15967"/>
                      <a:pt x="26778" y="15955"/>
                    </a:cubicBezTo>
                    <a:cubicBezTo>
                      <a:pt x="26534" y="15918"/>
                      <a:pt x="26289" y="15881"/>
                      <a:pt x="26166" y="15771"/>
                    </a:cubicBezTo>
                    <a:cubicBezTo>
                      <a:pt x="26032" y="15636"/>
                      <a:pt x="25970" y="15330"/>
                      <a:pt x="25909" y="15036"/>
                    </a:cubicBezTo>
                    <a:cubicBezTo>
                      <a:pt x="25897" y="14914"/>
                      <a:pt x="25860" y="14804"/>
                      <a:pt x="25836" y="14718"/>
                    </a:cubicBezTo>
                    <a:cubicBezTo>
                      <a:pt x="25456" y="13310"/>
                      <a:pt x="24868" y="11192"/>
                      <a:pt x="22787" y="9906"/>
                    </a:cubicBezTo>
                    <a:cubicBezTo>
                      <a:pt x="21881" y="9355"/>
                      <a:pt x="20877" y="9086"/>
                      <a:pt x="19763" y="9086"/>
                    </a:cubicBezTo>
                    <a:cubicBezTo>
                      <a:pt x="18195" y="9086"/>
                      <a:pt x="16800" y="9649"/>
                      <a:pt x="15918" y="10139"/>
                    </a:cubicBezTo>
                    <a:cubicBezTo>
                      <a:pt x="15551" y="10335"/>
                      <a:pt x="15232" y="10518"/>
                      <a:pt x="14902" y="10714"/>
                    </a:cubicBezTo>
                    <a:cubicBezTo>
                      <a:pt x="14400" y="11020"/>
                      <a:pt x="13837" y="11363"/>
                      <a:pt x="13543" y="11412"/>
                    </a:cubicBezTo>
                    <a:cubicBezTo>
                      <a:pt x="13371" y="11437"/>
                      <a:pt x="13028" y="11437"/>
                      <a:pt x="12722" y="11437"/>
                    </a:cubicBezTo>
                    <a:cubicBezTo>
                      <a:pt x="11535" y="11449"/>
                      <a:pt x="9759" y="11461"/>
                      <a:pt x="8168" y="12759"/>
                    </a:cubicBezTo>
                    <a:cubicBezTo>
                      <a:pt x="7470" y="13322"/>
                      <a:pt x="7041" y="13983"/>
                      <a:pt x="6760" y="14412"/>
                    </a:cubicBezTo>
                    <a:cubicBezTo>
                      <a:pt x="6686" y="14510"/>
                      <a:pt x="6625" y="14620"/>
                      <a:pt x="6576" y="14681"/>
                    </a:cubicBezTo>
                    <a:cubicBezTo>
                      <a:pt x="6331" y="15000"/>
                      <a:pt x="5743" y="15220"/>
                      <a:pt x="5082" y="15220"/>
                    </a:cubicBezTo>
                    <a:cubicBezTo>
                      <a:pt x="4850" y="15220"/>
                      <a:pt x="4641" y="15183"/>
                      <a:pt x="4421" y="15147"/>
                    </a:cubicBezTo>
                    <a:cubicBezTo>
                      <a:pt x="3111" y="14840"/>
                      <a:pt x="1727" y="13800"/>
                      <a:pt x="393" y="12796"/>
                    </a:cubicBezTo>
                    <a:cubicBezTo>
                      <a:pt x="368" y="12783"/>
                      <a:pt x="319" y="12759"/>
                      <a:pt x="270" y="12734"/>
                    </a:cubicBezTo>
                    <a:cubicBezTo>
                      <a:pt x="148" y="12673"/>
                      <a:pt x="1" y="12600"/>
                      <a:pt x="25" y="12490"/>
                    </a:cubicBezTo>
                    <a:cubicBezTo>
                      <a:pt x="87" y="12281"/>
                      <a:pt x="331" y="12281"/>
                      <a:pt x="564" y="12281"/>
                    </a:cubicBezTo>
                    <a:cubicBezTo>
                      <a:pt x="699" y="12281"/>
                      <a:pt x="846" y="12281"/>
                      <a:pt x="944" y="12245"/>
                    </a:cubicBezTo>
                    <a:cubicBezTo>
                      <a:pt x="2168" y="11792"/>
                      <a:pt x="2841" y="10886"/>
                      <a:pt x="3111" y="10531"/>
                    </a:cubicBezTo>
                    <a:cubicBezTo>
                      <a:pt x="3552" y="9943"/>
                      <a:pt x="3919" y="9343"/>
                      <a:pt x="4286" y="8780"/>
                    </a:cubicBezTo>
                    <a:cubicBezTo>
                      <a:pt x="4850" y="7886"/>
                      <a:pt x="5388" y="7029"/>
                      <a:pt x="5988" y="6515"/>
                    </a:cubicBezTo>
                    <a:cubicBezTo>
                      <a:pt x="6980" y="5621"/>
                      <a:pt x="8559" y="5192"/>
                      <a:pt x="10359" y="4690"/>
                    </a:cubicBezTo>
                    <a:cubicBezTo>
                      <a:pt x="12355" y="4139"/>
                      <a:pt x="14596" y="3527"/>
                      <a:pt x="16591" y="2107"/>
                    </a:cubicBezTo>
                    <a:cubicBezTo>
                      <a:pt x="16983" y="1825"/>
                      <a:pt x="17338" y="1531"/>
                      <a:pt x="17644" y="1274"/>
                    </a:cubicBezTo>
                    <a:cubicBezTo>
                      <a:pt x="18012" y="968"/>
                      <a:pt x="18391" y="662"/>
                      <a:pt x="18636" y="539"/>
                    </a:cubicBezTo>
                    <a:cubicBezTo>
                      <a:pt x="19040" y="356"/>
                      <a:pt x="19861" y="307"/>
                      <a:pt x="20583" y="282"/>
                    </a:cubicBezTo>
                    <a:cubicBezTo>
                      <a:pt x="23154" y="160"/>
                      <a:pt x="26350" y="1"/>
                      <a:pt x="29386" y="1"/>
                    </a:cubicBezTo>
                    <a:cubicBezTo>
                      <a:pt x="35802" y="1"/>
                      <a:pt x="40541" y="674"/>
                      <a:pt x="44753" y="2192"/>
                    </a:cubicBezTo>
                    <a:cubicBezTo>
                      <a:pt x="44900" y="2241"/>
                      <a:pt x="45010" y="2290"/>
                      <a:pt x="45108" y="2327"/>
                    </a:cubicBezTo>
                    <a:lnTo>
                      <a:pt x="45120" y="2327"/>
                    </a:lnTo>
                    <a:lnTo>
                      <a:pt x="45120" y="2352"/>
                    </a:lnTo>
                    <a:cubicBezTo>
                      <a:pt x="45181" y="2486"/>
                      <a:pt x="45242" y="2682"/>
                      <a:pt x="45267" y="2756"/>
                    </a:cubicBezTo>
                    <a:cubicBezTo>
                      <a:pt x="47226" y="8302"/>
                      <a:pt x="48365" y="14559"/>
                      <a:pt x="48634" y="21366"/>
                    </a:cubicBezTo>
                    <a:cubicBezTo>
                      <a:pt x="48756" y="24538"/>
                      <a:pt x="48683" y="27354"/>
                      <a:pt x="48414" y="29974"/>
                    </a:cubicBezTo>
                    <a:cubicBezTo>
                      <a:pt x="48230" y="31713"/>
                      <a:pt x="47936" y="33463"/>
                      <a:pt x="47630" y="35300"/>
                    </a:cubicBezTo>
                    <a:cubicBezTo>
                      <a:pt x="47520" y="35973"/>
                      <a:pt x="47410" y="36635"/>
                      <a:pt x="47312" y="37308"/>
                    </a:cubicBezTo>
                    <a:cubicBezTo>
                      <a:pt x="47201" y="37945"/>
                      <a:pt x="47091" y="38594"/>
                      <a:pt x="46981" y="39243"/>
                    </a:cubicBezTo>
                    <a:lnTo>
                      <a:pt x="46981" y="39279"/>
                    </a:lnTo>
                    <a:lnTo>
                      <a:pt x="46920" y="39279"/>
                    </a:lnTo>
                    <a:cubicBezTo>
                      <a:pt x="46761" y="39267"/>
                      <a:pt x="46577" y="39267"/>
                      <a:pt x="46393" y="39267"/>
                    </a:cubicBezTo>
                    <a:cubicBezTo>
                      <a:pt x="44691" y="39267"/>
                      <a:pt x="43161" y="39720"/>
                      <a:pt x="41924" y="40087"/>
                    </a:cubicBezTo>
                    <a:lnTo>
                      <a:pt x="35190" y="42108"/>
                    </a:lnTo>
                    <a:cubicBezTo>
                      <a:pt x="34149" y="42414"/>
                      <a:pt x="32864" y="42818"/>
                      <a:pt x="31639" y="43626"/>
                    </a:cubicBezTo>
                    <a:cubicBezTo>
                      <a:pt x="31394" y="43773"/>
                      <a:pt x="31186" y="43932"/>
                      <a:pt x="31027" y="44067"/>
                    </a:cubicBezTo>
                    <a:cubicBezTo>
                      <a:pt x="31003" y="44079"/>
                      <a:pt x="30978" y="44103"/>
                      <a:pt x="30966" y="44128"/>
                    </a:cubicBezTo>
                    <a:cubicBezTo>
                      <a:pt x="30917" y="44177"/>
                      <a:pt x="30856" y="44238"/>
                      <a:pt x="30795" y="44250"/>
                    </a:cubicBezTo>
                    <a:lnTo>
                      <a:pt x="30795" y="44250"/>
                    </a:lnTo>
                    <a:cubicBezTo>
                      <a:pt x="30721" y="44238"/>
                      <a:pt x="30660" y="44238"/>
                      <a:pt x="30574" y="4423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7"/>
              <p:cNvSpPr/>
              <p:nvPr/>
            </p:nvSpPr>
            <p:spPr>
              <a:xfrm rot="5400000">
                <a:off x="-1729661" y="3724537"/>
                <a:ext cx="2172009" cy="2177283"/>
              </a:xfrm>
              <a:custGeom>
                <a:avLst/>
                <a:gdLst/>
                <a:ahLst/>
                <a:cxnLst/>
                <a:rect l="l" t="t" r="r" b="b"/>
                <a:pathLst>
                  <a:path w="35007" h="35092" fill="none" extrusionOk="0">
                    <a:moveTo>
                      <a:pt x="27598" y="35091"/>
                    </a:moveTo>
                    <a:cubicBezTo>
                      <a:pt x="27403" y="35091"/>
                      <a:pt x="27243" y="35030"/>
                      <a:pt x="27121" y="34908"/>
                    </a:cubicBezTo>
                    <a:cubicBezTo>
                      <a:pt x="26888" y="34650"/>
                      <a:pt x="27084" y="34320"/>
                      <a:pt x="27305" y="33965"/>
                    </a:cubicBezTo>
                    <a:cubicBezTo>
                      <a:pt x="27427" y="33744"/>
                      <a:pt x="27562" y="33524"/>
                      <a:pt x="27611" y="33304"/>
                    </a:cubicBezTo>
                    <a:cubicBezTo>
                      <a:pt x="28358" y="29679"/>
                      <a:pt x="26496" y="26998"/>
                      <a:pt x="25713" y="25847"/>
                    </a:cubicBezTo>
                    <a:lnTo>
                      <a:pt x="25590" y="25663"/>
                    </a:lnTo>
                    <a:cubicBezTo>
                      <a:pt x="24966" y="24770"/>
                      <a:pt x="24746" y="23435"/>
                      <a:pt x="25039" y="22358"/>
                    </a:cubicBezTo>
                    <a:cubicBezTo>
                      <a:pt x="25052" y="22296"/>
                      <a:pt x="25076" y="22260"/>
                      <a:pt x="25088" y="22198"/>
                    </a:cubicBezTo>
                    <a:lnTo>
                      <a:pt x="25101" y="22137"/>
                    </a:lnTo>
                    <a:cubicBezTo>
                      <a:pt x="25444" y="20986"/>
                      <a:pt x="26056" y="18843"/>
                      <a:pt x="25272" y="16272"/>
                    </a:cubicBezTo>
                    <a:cubicBezTo>
                      <a:pt x="25039" y="15489"/>
                      <a:pt x="24109" y="14766"/>
                      <a:pt x="22701" y="13689"/>
                    </a:cubicBezTo>
                    <a:cubicBezTo>
                      <a:pt x="21538" y="12783"/>
                      <a:pt x="20081" y="11644"/>
                      <a:pt x="18440" y="10040"/>
                    </a:cubicBezTo>
                    <a:cubicBezTo>
                      <a:pt x="17950" y="9550"/>
                      <a:pt x="17620" y="8840"/>
                      <a:pt x="17240" y="8032"/>
                    </a:cubicBezTo>
                    <a:cubicBezTo>
                      <a:pt x="16591" y="6673"/>
                      <a:pt x="15856" y="5143"/>
                      <a:pt x="14130" y="4090"/>
                    </a:cubicBezTo>
                    <a:cubicBezTo>
                      <a:pt x="12685" y="3208"/>
                      <a:pt x="11081" y="2767"/>
                      <a:pt x="9355" y="2767"/>
                    </a:cubicBezTo>
                    <a:cubicBezTo>
                      <a:pt x="7200" y="2767"/>
                      <a:pt x="5829" y="3502"/>
                      <a:pt x="4653" y="4151"/>
                    </a:cubicBezTo>
                    <a:lnTo>
                      <a:pt x="4506" y="4236"/>
                    </a:lnTo>
                    <a:cubicBezTo>
                      <a:pt x="4286" y="4359"/>
                      <a:pt x="3919" y="4469"/>
                      <a:pt x="3588" y="4592"/>
                    </a:cubicBezTo>
                    <a:cubicBezTo>
                      <a:pt x="3245" y="4702"/>
                      <a:pt x="2939" y="4800"/>
                      <a:pt x="2768" y="4898"/>
                    </a:cubicBezTo>
                    <a:cubicBezTo>
                      <a:pt x="2584" y="5008"/>
                      <a:pt x="968" y="5926"/>
                      <a:pt x="294" y="5632"/>
                    </a:cubicBezTo>
                    <a:cubicBezTo>
                      <a:pt x="135" y="5571"/>
                      <a:pt x="49" y="5449"/>
                      <a:pt x="13" y="5277"/>
                    </a:cubicBezTo>
                    <a:cubicBezTo>
                      <a:pt x="1" y="5228"/>
                      <a:pt x="13" y="5191"/>
                      <a:pt x="49" y="5155"/>
                    </a:cubicBezTo>
                    <a:cubicBezTo>
                      <a:pt x="123" y="5069"/>
                      <a:pt x="307" y="5069"/>
                      <a:pt x="527" y="5045"/>
                    </a:cubicBezTo>
                    <a:cubicBezTo>
                      <a:pt x="649" y="5045"/>
                      <a:pt x="772" y="5045"/>
                      <a:pt x="845" y="5020"/>
                    </a:cubicBezTo>
                    <a:cubicBezTo>
                      <a:pt x="2988" y="4420"/>
                      <a:pt x="5645" y="3698"/>
                      <a:pt x="8143" y="1910"/>
                    </a:cubicBezTo>
                    <a:cubicBezTo>
                      <a:pt x="8633" y="1555"/>
                      <a:pt x="9049" y="1224"/>
                      <a:pt x="9379" y="943"/>
                    </a:cubicBezTo>
                    <a:cubicBezTo>
                      <a:pt x="9404" y="931"/>
                      <a:pt x="9428" y="918"/>
                      <a:pt x="9441" y="882"/>
                    </a:cubicBezTo>
                    <a:cubicBezTo>
                      <a:pt x="9490" y="845"/>
                      <a:pt x="9551" y="784"/>
                      <a:pt x="9612" y="747"/>
                    </a:cubicBezTo>
                    <a:cubicBezTo>
                      <a:pt x="9771" y="686"/>
                      <a:pt x="9967" y="686"/>
                      <a:pt x="10139" y="710"/>
                    </a:cubicBezTo>
                    <a:lnTo>
                      <a:pt x="10334" y="710"/>
                    </a:lnTo>
                    <a:lnTo>
                      <a:pt x="10383" y="710"/>
                    </a:lnTo>
                    <a:cubicBezTo>
                      <a:pt x="12906" y="576"/>
                      <a:pt x="16040" y="429"/>
                      <a:pt x="18966" y="429"/>
                    </a:cubicBezTo>
                    <a:cubicBezTo>
                      <a:pt x="20191" y="429"/>
                      <a:pt x="21403" y="380"/>
                      <a:pt x="22566" y="318"/>
                    </a:cubicBezTo>
                    <a:cubicBezTo>
                      <a:pt x="26558" y="147"/>
                      <a:pt x="29998" y="0"/>
                      <a:pt x="32068" y="2033"/>
                    </a:cubicBezTo>
                    <a:cubicBezTo>
                      <a:pt x="34957" y="4885"/>
                      <a:pt x="34896" y="9746"/>
                      <a:pt x="34847" y="14448"/>
                    </a:cubicBezTo>
                    <a:cubicBezTo>
                      <a:pt x="34835" y="15795"/>
                      <a:pt x="34822" y="17203"/>
                      <a:pt x="34884" y="18537"/>
                    </a:cubicBezTo>
                    <a:cubicBezTo>
                      <a:pt x="35006" y="21537"/>
                      <a:pt x="34933" y="24194"/>
                      <a:pt x="34663" y="26643"/>
                    </a:cubicBezTo>
                    <a:cubicBezTo>
                      <a:pt x="34480" y="28296"/>
                      <a:pt x="34210" y="29985"/>
                      <a:pt x="33916" y="31761"/>
                    </a:cubicBezTo>
                    <a:lnTo>
                      <a:pt x="33916" y="31773"/>
                    </a:lnTo>
                    <a:cubicBezTo>
                      <a:pt x="33892" y="31908"/>
                      <a:pt x="33904" y="32079"/>
                      <a:pt x="33904" y="32238"/>
                    </a:cubicBezTo>
                    <a:cubicBezTo>
                      <a:pt x="33904" y="32557"/>
                      <a:pt x="33916" y="32875"/>
                      <a:pt x="33708" y="33108"/>
                    </a:cubicBezTo>
                    <a:cubicBezTo>
                      <a:pt x="33120" y="33683"/>
                      <a:pt x="32300" y="33732"/>
                      <a:pt x="31578" y="33769"/>
                    </a:cubicBezTo>
                    <a:cubicBezTo>
                      <a:pt x="31210" y="33781"/>
                      <a:pt x="30855" y="33793"/>
                      <a:pt x="30562" y="33891"/>
                    </a:cubicBezTo>
                    <a:cubicBezTo>
                      <a:pt x="30317" y="33965"/>
                      <a:pt x="29949" y="34148"/>
                      <a:pt x="29570" y="34344"/>
                    </a:cubicBezTo>
                    <a:cubicBezTo>
                      <a:pt x="28847" y="34712"/>
                      <a:pt x="28100" y="35091"/>
                      <a:pt x="27598" y="3509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 rot="5400000">
                <a:off x="-980217" y="4486872"/>
                <a:ext cx="822779" cy="1579418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25456" fill="none" extrusionOk="0">
                    <a:moveTo>
                      <a:pt x="12452" y="25455"/>
                    </a:moveTo>
                    <a:cubicBezTo>
                      <a:pt x="10358" y="25455"/>
                      <a:pt x="10248" y="22872"/>
                      <a:pt x="10175" y="21158"/>
                    </a:cubicBezTo>
                    <a:cubicBezTo>
                      <a:pt x="10163" y="20851"/>
                      <a:pt x="10138" y="20545"/>
                      <a:pt x="10126" y="20288"/>
                    </a:cubicBezTo>
                    <a:cubicBezTo>
                      <a:pt x="10126" y="20276"/>
                      <a:pt x="10040" y="17864"/>
                      <a:pt x="10260" y="17533"/>
                    </a:cubicBezTo>
                    <a:cubicBezTo>
                      <a:pt x="10567" y="17105"/>
                      <a:pt x="11179" y="15134"/>
                      <a:pt x="10138" y="11681"/>
                    </a:cubicBezTo>
                    <a:cubicBezTo>
                      <a:pt x="9587" y="9881"/>
                      <a:pt x="8203" y="8791"/>
                      <a:pt x="6428" y="7408"/>
                    </a:cubicBezTo>
                    <a:cubicBezTo>
                      <a:pt x="6195" y="7236"/>
                      <a:pt x="5963" y="7053"/>
                      <a:pt x="5706" y="6869"/>
                    </a:cubicBezTo>
                    <a:cubicBezTo>
                      <a:pt x="4714" y="6134"/>
                      <a:pt x="3575" y="5289"/>
                      <a:pt x="2486" y="4053"/>
                    </a:cubicBezTo>
                    <a:cubicBezTo>
                      <a:pt x="2363" y="3918"/>
                      <a:pt x="2179" y="3526"/>
                      <a:pt x="2020" y="3183"/>
                    </a:cubicBezTo>
                    <a:cubicBezTo>
                      <a:pt x="1984" y="3122"/>
                      <a:pt x="1959" y="3049"/>
                      <a:pt x="1922" y="2988"/>
                    </a:cubicBezTo>
                    <a:cubicBezTo>
                      <a:pt x="1800" y="2730"/>
                      <a:pt x="1531" y="2461"/>
                      <a:pt x="1237" y="2167"/>
                    </a:cubicBezTo>
                    <a:cubicBezTo>
                      <a:pt x="649" y="1604"/>
                      <a:pt x="0" y="967"/>
                      <a:pt x="380" y="208"/>
                    </a:cubicBezTo>
                    <a:cubicBezTo>
                      <a:pt x="404" y="159"/>
                      <a:pt x="490" y="171"/>
                      <a:pt x="551" y="184"/>
                    </a:cubicBezTo>
                    <a:cubicBezTo>
                      <a:pt x="575" y="184"/>
                      <a:pt x="588" y="196"/>
                      <a:pt x="624" y="196"/>
                    </a:cubicBezTo>
                    <a:cubicBezTo>
                      <a:pt x="1922" y="196"/>
                      <a:pt x="3159" y="135"/>
                      <a:pt x="4359" y="98"/>
                    </a:cubicBezTo>
                    <a:cubicBezTo>
                      <a:pt x="5412" y="49"/>
                      <a:pt x="6404" y="0"/>
                      <a:pt x="7322" y="0"/>
                    </a:cubicBezTo>
                    <a:cubicBezTo>
                      <a:pt x="9501" y="0"/>
                      <a:pt x="10787" y="257"/>
                      <a:pt x="11350" y="845"/>
                    </a:cubicBezTo>
                    <a:cubicBezTo>
                      <a:pt x="13224" y="2681"/>
                      <a:pt x="13175" y="6648"/>
                      <a:pt x="13126" y="10824"/>
                    </a:cubicBezTo>
                    <a:cubicBezTo>
                      <a:pt x="13113" y="12219"/>
                      <a:pt x="13101" y="13664"/>
                      <a:pt x="13162" y="15085"/>
                    </a:cubicBezTo>
                    <a:cubicBezTo>
                      <a:pt x="13260" y="17925"/>
                      <a:pt x="13199" y="20423"/>
                      <a:pt x="12954" y="22700"/>
                    </a:cubicBezTo>
                    <a:cubicBezTo>
                      <a:pt x="12930" y="22970"/>
                      <a:pt x="12979" y="23337"/>
                      <a:pt x="13015" y="23717"/>
                    </a:cubicBezTo>
                    <a:cubicBezTo>
                      <a:pt x="13101" y="24353"/>
                      <a:pt x="13175" y="24990"/>
                      <a:pt x="12930" y="25284"/>
                    </a:cubicBezTo>
                    <a:cubicBezTo>
                      <a:pt x="12832" y="25394"/>
                      <a:pt x="12709" y="25431"/>
                      <a:pt x="12562" y="25455"/>
                    </a:cubicBezTo>
                    <a:lnTo>
                      <a:pt x="12562" y="25418"/>
                    </a:lnTo>
                    <a:lnTo>
                      <a:pt x="12562" y="2545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7"/>
              <p:cNvSpPr/>
              <p:nvPr/>
            </p:nvSpPr>
            <p:spPr>
              <a:xfrm rot="5400000">
                <a:off x="-143785" y="5301953"/>
                <a:ext cx="177821" cy="135320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2181" fill="none" extrusionOk="0">
                    <a:moveTo>
                      <a:pt x="184" y="1"/>
                    </a:moveTo>
                    <a:cubicBezTo>
                      <a:pt x="123" y="1"/>
                      <a:pt x="98" y="13"/>
                      <a:pt x="74" y="62"/>
                    </a:cubicBezTo>
                    <a:cubicBezTo>
                      <a:pt x="0" y="307"/>
                      <a:pt x="307" y="429"/>
                      <a:pt x="625" y="564"/>
                    </a:cubicBezTo>
                    <a:cubicBezTo>
                      <a:pt x="784" y="625"/>
                      <a:pt x="955" y="699"/>
                      <a:pt x="1053" y="784"/>
                    </a:cubicBezTo>
                    <a:cubicBezTo>
                      <a:pt x="1347" y="993"/>
                      <a:pt x="1592" y="1176"/>
                      <a:pt x="1825" y="1360"/>
                    </a:cubicBezTo>
                    <a:cubicBezTo>
                      <a:pt x="2155" y="1617"/>
                      <a:pt x="2523" y="1899"/>
                      <a:pt x="2866" y="2180"/>
                    </a:cubicBezTo>
                    <a:cubicBezTo>
                      <a:pt x="2866" y="2131"/>
                      <a:pt x="2841" y="2082"/>
                      <a:pt x="2841" y="2033"/>
                    </a:cubicBezTo>
                    <a:cubicBezTo>
                      <a:pt x="2719" y="1017"/>
                      <a:pt x="2535" y="478"/>
                      <a:pt x="2400" y="197"/>
                    </a:cubicBezTo>
                    <a:cubicBezTo>
                      <a:pt x="2094" y="148"/>
                      <a:pt x="1543" y="87"/>
                      <a:pt x="613" y="87"/>
                    </a:cubicBezTo>
                    <a:cubicBezTo>
                      <a:pt x="551" y="87"/>
                      <a:pt x="478" y="74"/>
                      <a:pt x="392" y="38"/>
                    </a:cubicBezTo>
                    <a:cubicBezTo>
                      <a:pt x="307" y="13"/>
                      <a:pt x="233" y="1"/>
                      <a:pt x="18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7"/>
              <p:cNvSpPr/>
              <p:nvPr/>
            </p:nvSpPr>
            <p:spPr>
              <a:xfrm rot="5400000">
                <a:off x="-2740382" y="2738097"/>
                <a:ext cx="3989866" cy="3451998"/>
              </a:xfrm>
              <a:custGeom>
                <a:avLst/>
                <a:gdLst/>
                <a:ahLst/>
                <a:cxnLst/>
                <a:rect l="l" t="t" r="r" b="b"/>
                <a:pathLst>
                  <a:path w="64306" h="55637" fill="none" extrusionOk="0">
                    <a:moveTo>
                      <a:pt x="64171" y="26827"/>
                    </a:moveTo>
                    <a:cubicBezTo>
                      <a:pt x="63877" y="19456"/>
                      <a:pt x="62628" y="12624"/>
                      <a:pt x="60486" y="6551"/>
                    </a:cubicBezTo>
                    <a:cubicBezTo>
                      <a:pt x="60192" y="5730"/>
                      <a:pt x="59812" y="4763"/>
                      <a:pt x="59016" y="3967"/>
                    </a:cubicBezTo>
                    <a:cubicBezTo>
                      <a:pt x="58159" y="3110"/>
                      <a:pt x="57082" y="2730"/>
                      <a:pt x="56519" y="2522"/>
                    </a:cubicBezTo>
                    <a:cubicBezTo>
                      <a:pt x="51719" y="808"/>
                      <a:pt x="46209" y="0"/>
                      <a:pt x="39169" y="0"/>
                    </a:cubicBezTo>
                    <a:cubicBezTo>
                      <a:pt x="36071" y="0"/>
                      <a:pt x="33071" y="135"/>
                      <a:pt x="30170" y="294"/>
                    </a:cubicBezTo>
                    <a:cubicBezTo>
                      <a:pt x="28970" y="355"/>
                      <a:pt x="27488" y="416"/>
                      <a:pt x="26043" y="1102"/>
                    </a:cubicBezTo>
                    <a:cubicBezTo>
                      <a:pt x="25162" y="1531"/>
                      <a:pt x="24476" y="2094"/>
                      <a:pt x="23876" y="2584"/>
                    </a:cubicBezTo>
                    <a:cubicBezTo>
                      <a:pt x="23619" y="2804"/>
                      <a:pt x="23374" y="3000"/>
                      <a:pt x="23142" y="3171"/>
                    </a:cubicBezTo>
                    <a:cubicBezTo>
                      <a:pt x="21966" y="4016"/>
                      <a:pt x="20387" y="4445"/>
                      <a:pt x="18697" y="4898"/>
                    </a:cubicBezTo>
                    <a:cubicBezTo>
                      <a:pt x="16518" y="5498"/>
                      <a:pt x="14020" y="6183"/>
                      <a:pt x="12024" y="7959"/>
                    </a:cubicBezTo>
                    <a:cubicBezTo>
                      <a:pt x="10849" y="9012"/>
                      <a:pt x="10041" y="10285"/>
                      <a:pt x="9318" y="11399"/>
                    </a:cubicBezTo>
                    <a:cubicBezTo>
                      <a:pt x="9122" y="11730"/>
                      <a:pt x="8902" y="12048"/>
                      <a:pt x="8706" y="12354"/>
                    </a:cubicBezTo>
                    <a:cubicBezTo>
                      <a:pt x="8498" y="12293"/>
                      <a:pt x="8265" y="12220"/>
                      <a:pt x="8033" y="12134"/>
                    </a:cubicBezTo>
                    <a:cubicBezTo>
                      <a:pt x="7335" y="11913"/>
                      <a:pt x="6551" y="11632"/>
                      <a:pt x="5645" y="11546"/>
                    </a:cubicBezTo>
                    <a:cubicBezTo>
                      <a:pt x="5461" y="11522"/>
                      <a:pt x="5265" y="11509"/>
                      <a:pt x="5070" y="11509"/>
                    </a:cubicBezTo>
                    <a:cubicBezTo>
                      <a:pt x="3808" y="11509"/>
                      <a:pt x="2584" y="11938"/>
                      <a:pt x="1678" y="12673"/>
                    </a:cubicBezTo>
                    <a:cubicBezTo>
                      <a:pt x="809" y="13395"/>
                      <a:pt x="294" y="14374"/>
                      <a:pt x="196" y="15440"/>
                    </a:cubicBezTo>
                    <a:cubicBezTo>
                      <a:pt x="0" y="17888"/>
                      <a:pt x="2033" y="19443"/>
                      <a:pt x="2792" y="20019"/>
                    </a:cubicBezTo>
                    <a:lnTo>
                      <a:pt x="6796" y="23031"/>
                    </a:lnTo>
                    <a:cubicBezTo>
                      <a:pt x="8437" y="24280"/>
                      <a:pt x="10481" y="25823"/>
                      <a:pt x="12991" y="26386"/>
                    </a:cubicBezTo>
                    <a:cubicBezTo>
                      <a:pt x="13616" y="26520"/>
                      <a:pt x="14265" y="26606"/>
                      <a:pt x="14926" y="26606"/>
                    </a:cubicBezTo>
                    <a:cubicBezTo>
                      <a:pt x="17411" y="26606"/>
                      <a:pt x="19615" y="25578"/>
                      <a:pt x="20962" y="23802"/>
                    </a:cubicBezTo>
                    <a:cubicBezTo>
                      <a:pt x="21121" y="23606"/>
                      <a:pt x="21244" y="23423"/>
                      <a:pt x="21354" y="23251"/>
                    </a:cubicBezTo>
                    <a:cubicBezTo>
                      <a:pt x="21427" y="23141"/>
                      <a:pt x="21538" y="22970"/>
                      <a:pt x="21599" y="22896"/>
                    </a:cubicBezTo>
                    <a:cubicBezTo>
                      <a:pt x="21795" y="22847"/>
                      <a:pt x="22285" y="22835"/>
                      <a:pt x="22615" y="22835"/>
                    </a:cubicBezTo>
                    <a:cubicBezTo>
                      <a:pt x="23154" y="22835"/>
                      <a:pt x="23754" y="22823"/>
                      <a:pt x="24391" y="22713"/>
                    </a:cubicBezTo>
                    <a:cubicBezTo>
                      <a:pt x="25725" y="22468"/>
                      <a:pt x="26803" y="21831"/>
                      <a:pt x="27684" y="21305"/>
                    </a:cubicBezTo>
                    <a:cubicBezTo>
                      <a:pt x="27941" y="21158"/>
                      <a:pt x="28211" y="20986"/>
                      <a:pt x="28456" y="20864"/>
                    </a:cubicBezTo>
                    <a:cubicBezTo>
                      <a:pt x="28970" y="20582"/>
                      <a:pt x="29386" y="20484"/>
                      <a:pt x="29594" y="20484"/>
                    </a:cubicBezTo>
                    <a:lnTo>
                      <a:pt x="29680" y="20484"/>
                    </a:lnTo>
                    <a:cubicBezTo>
                      <a:pt x="29839" y="20631"/>
                      <a:pt x="30059" y="21427"/>
                      <a:pt x="30182" y="21904"/>
                    </a:cubicBezTo>
                    <a:cubicBezTo>
                      <a:pt x="30500" y="23080"/>
                      <a:pt x="30904" y="24561"/>
                      <a:pt x="32129" y="25688"/>
                    </a:cubicBezTo>
                    <a:cubicBezTo>
                      <a:pt x="33231" y="26692"/>
                      <a:pt x="34541" y="26998"/>
                      <a:pt x="35594" y="27243"/>
                    </a:cubicBezTo>
                    <a:cubicBezTo>
                      <a:pt x="35753" y="27280"/>
                      <a:pt x="35924" y="27316"/>
                      <a:pt x="36071" y="27353"/>
                    </a:cubicBezTo>
                    <a:cubicBezTo>
                      <a:pt x="36439" y="27439"/>
                      <a:pt x="36671" y="27549"/>
                      <a:pt x="36806" y="27622"/>
                    </a:cubicBezTo>
                    <a:cubicBezTo>
                      <a:pt x="36781" y="27806"/>
                      <a:pt x="36696" y="28075"/>
                      <a:pt x="36634" y="28259"/>
                    </a:cubicBezTo>
                    <a:cubicBezTo>
                      <a:pt x="36610" y="28357"/>
                      <a:pt x="36573" y="28467"/>
                      <a:pt x="36549" y="28590"/>
                    </a:cubicBezTo>
                    <a:cubicBezTo>
                      <a:pt x="35533" y="32251"/>
                      <a:pt x="36230" y="36291"/>
                      <a:pt x="38373" y="39426"/>
                    </a:cubicBezTo>
                    <a:cubicBezTo>
                      <a:pt x="38410" y="39499"/>
                      <a:pt x="38459" y="39560"/>
                      <a:pt x="38520" y="39646"/>
                    </a:cubicBezTo>
                    <a:cubicBezTo>
                      <a:pt x="38630" y="39793"/>
                      <a:pt x="38765" y="39989"/>
                      <a:pt x="38875" y="40160"/>
                    </a:cubicBezTo>
                    <a:cubicBezTo>
                      <a:pt x="38814" y="40234"/>
                      <a:pt x="38740" y="40295"/>
                      <a:pt x="38679" y="40356"/>
                    </a:cubicBezTo>
                    <a:lnTo>
                      <a:pt x="38581" y="40454"/>
                    </a:lnTo>
                    <a:cubicBezTo>
                      <a:pt x="36414" y="42719"/>
                      <a:pt x="34859" y="45523"/>
                      <a:pt x="34124" y="48560"/>
                    </a:cubicBezTo>
                    <a:cubicBezTo>
                      <a:pt x="33965" y="49233"/>
                      <a:pt x="33818" y="50029"/>
                      <a:pt x="34002" y="50923"/>
                    </a:cubicBezTo>
                    <a:cubicBezTo>
                      <a:pt x="34247" y="52172"/>
                      <a:pt x="35067" y="53274"/>
                      <a:pt x="36426" y="54192"/>
                    </a:cubicBezTo>
                    <a:cubicBezTo>
                      <a:pt x="37222" y="54731"/>
                      <a:pt x="38826" y="55637"/>
                      <a:pt x="40675" y="55637"/>
                    </a:cubicBezTo>
                    <a:lnTo>
                      <a:pt x="40675" y="55637"/>
                    </a:lnTo>
                    <a:cubicBezTo>
                      <a:pt x="41532" y="55637"/>
                      <a:pt x="42352" y="55453"/>
                      <a:pt x="43087" y="55061"/>
                    </a:cubicBezTo>
                    <a:cubicBezTo>
                      <a:pt x="43577" y="54816"/>
                      <a:pt x="43969" y="54510"/>
                      <a:pt x="44275" y="54290"/>
                    </a:cubicBezTo>
                    <a:lnTo>
                      <a:pt x="44287" y="54265"/>
                    </a:lnTo>
                    <a:cubicBezTo>
                      <a:pt x="44409" y="54180"/>
                      <a:pt x="44532" y="54082"/>
                      <a:pt x="44630" y="54020"/>
                    </a:cubicBezTo>
                    <a:cubicBezTo>
                      <a:pt x="45132" y="53690"/>
                      <a:pt x="45879" y="53457"/>
                      <a:pt x="46650" y="53225"/>
                    </a:cubicBezTo>
                    <a:lnTo>
                      <a:pt x="53384" y="51204"/>
                    </a:lnTo>
                    <a:cubicBezTo>
                      <a:pt x="54388" y="50898"/>
                      <a:pt x="55356" y="50617"/>
                      <a:pt x="56213" y="50617"/>
                    </a:cubicBezTo>
                    <a:lnTo>
                      <a:pt x="56433" y="50617"/>
                    </a:lnTo>
                    <a:cubicBezTo>
                      <a:pt x="56641" y="50629"/>
                      <a:pt x="56898" y="50739"/>
                      <a:pt x="57204" y="50837"/>
                    </a:cubicBezTo>
                    <a:cubicBezTo>
                      <a:pt x="57670" y="51021"/>
                      <a:pt x="58221" y="51241"/>
                      <a:pt x="58906" y="51241"/>
                    </a:cubicBezTo>
                    <a:lnTo>
                      <a:pt x="58906" y="51241"/>
                    </a:lnTo>
                    <a:cubicBezTo>
                      <a:pt x="59433" y="51241"/>
                      <a:pt x="59923" y="51119"/>
                      <a:pt x="60363" y="50861"/>
                    </a:cubicBezTo>
                    <a:cubicBezTo>
                      <a:pt x="61575" y="50164"/>
                      <a:pt x="61918" y="48915"/>
                      <a:pt x="62102" y="47874"/>
                    </a:cubicBezTo>
                    <a:cubicBezTo>
                      <a:pt x="62335" y="46527"/>
                      <a:pt x="62567" y="45180"/>
                      <a:pt x="62775" y="43858"/>
                    </a:cubicBezTo>
                    <a:cubicBezTo>
                      <a:pt x="62886" y="43209"/>
                      <a:pt x="62996" y="42536"/>
                      <a:pt x="63106" y="41874"/>
                    </a:cubicBezTo>
                    <a:cubicBezTo>
                      <a:pt x="63412" y="40038"/>
                      <a:pt x="63718" y="38140"/>
                      <a:pt x="63926" y="36230"/>
                    </a:cubicBezTo>
                    <a:cubicBezTo>
                      <a:pt x="64232" y="33365"/>
                      <a:pt x="64306" y="30279"/>
                      <a:pt x="64171" y="2682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431;p17"/>
          <p:cNvSpPr txBox="1">
            <a:spLocks noGrp="1"/>
          </p:cNvSpPr>
          <p:nvPr>
            <p:ph type="title"/>
          </p:nvPr>
        </p:nvSpPr>
        <p:spPr>
          <a:xfrm>
            <a:off x="2487675" y="3111750"/>
            <a:ext cx="416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7"/>
          <p:cNvSpPr txBox="1">
            <a:spLocks noGrp="1"/>
          </p:cNvSpPr>
          <p:nvPr>
            <p:ph type="title" idx="2"/>
          </p:nvPr>
        </p:nvSpPr>
        <p:spPr>
          <a:xfrm>
            <a:off x="1751825" y="1809375"/>
            <a:ext cx="56406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900" b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_2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8"/>
          <p:cNvSpPr txBox="1">
            <a:spLocks noGrp="1"/>
          </p:cNvSpPr>
          <p:nvPr>
            <p:ph type="title"/>
          </p:nvPr>
        </p:nvSpPr>
        <p:spPr>
          <a:xfrm>
            <a:off x="761225" y="2944211"/>
            <a:ext cx="423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18"/>
          <p:cNvSpPr txBox="1">
            <a:spLocks noGrp="1"/>
          </p:cNvSpPr>
          <p:nvPr>
            <p:ph type="title" idx="2"/>
          </p:nvPr>
        </p:nvSpPr>
        <p:spPr>
          <a:xfrm>
            <a:off x="761225" y="1352175"/>
            <a:ext cx="42342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6" name="Google Shape;436;p18"/>
          <p:cNvGrpSpPr/>
          <p:nvPr/>
        </p:nvGrpSpPr>
        <p:grpSpPr>
          <a:xfrm>
            <a:off x="-2695316" y="-1725128"/>
            <a:ext cx="3608930" cy="3973565"/>
            <a:chOff x="-2806291" y="-592228"/>
            <a:chExt cx="3608930" cy="3973565"/>
          </a:xfrm>
        </p:grpSpPr>
        <p:grpSp>
          <p:nvGrpSpPr>
            <p:cNvPr id="437" name="Google Shape;437;p18"/>
            <p:cNvGrpSpPr/>
            <p:nvPr/>
          </p:nvGrpSpPr>
          <p:grpSpPr>
            <a:xfrm flipH="1">
              <a:off x="-773981" y="838845"/>
              <a:ext cx="520582" cy="350759"/>
              <a:chOff x="5850477" y="3901125"/>
              <a:chExt cx="127450" cy="85874"/>
            </a:xfrm>
          </p:grpSpPr>
          <p:sp>
            <p:nvSpPr>
              <p:cNvPr id="438" name="Google Shape;438;p18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005" extrusionOk="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8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45" extrusionOk="0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8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8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8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8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8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18"/>
            <p:cNvSpPr/>
            <p:nvPr/>
          </p:nvSpPr>
          <p:spPr>
            <a:xfrm flipH="1">
              <a:off x="165701" y="886297"/>
              <a:ext cx="215586" cy="215586"/>
            </a:xfrm>
            <a:custGeom>
              <a:avLst/>
              <a:gdLst/>
              <a:ahLst/>
              <a:cxnLst/>
              <a:rect l="l" t="t" r="r" b="b"/>
              <a:pathLst>
                <a:path w="4176" h="4176" extrusionOk="0">
                  <a:moveTo>
                    <a:pt x="1776" y="1"/>
                  </a:moveTo>
                  <a:lnTo>
                    <a:pt x="1776" y="1776"/>
                  </a:lnTo>
                  <a:lnTo>
                    <a:pt x="0" y="1776"/>
                  </a:lnTo>
                  <a:lnTo>
                    <a:pt x="0" y="2400"/>
                  </a:lnTo>
                  <a:lnTo>
                    <a:pt x="1776" y="2400"/>
                  </a:lnTo>
                  <a:lnTo>
                    <a:pt x="1776" y="4176"/>
                  </a:lnTo>
                  <a:lnTo>
                    <a:pt x="2400" y="4176"/>
                  </a:lnTo>
                  <a:lnTo>
                    <a:pt x="2400" y="2400"/>
                  </a:lnTo>
                  <a:lnTo>
                    <a:pt x="4175" y="2400"/>
                  </a:lnTo>
                  <a:lnTo>
                    <a:pt x="4175" y="1776"/>
                  </a:lnTo>
                  <a:lnTo>
                    <a:pt x="2400" y="1776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18"/>
            <p:cNvGrpSpPr/>
            <p:nvPr/>
          </p:nvGrpSpPr>
          <p:grpSpPr>
            <a:xfrm flipH="1">
              <a:off x="-2806291" y="-592228"/>
              <a:ext cx="3608930" cy="3973565"/>
              <a:chOff x="-1890669" y="-592228"/>
              <a:chExt cx="3608930" cy="3973565"/>
            </a:xfrm>
          </p:grpSpPr>
          <p:grpSp>
            <p:nvGrpSpPr>
              <p:cNvPr id="446" name="Google Shape;446;p18"/>
              <p:cNvGrpSpPr/>
              <p:nvPr/>
            </p:nvGrpSpPr>
            <p:grpSpPr>
              <a:xfrm>
                <a:off x="-1890669" y="-592228"/>
                <a:ext cx="3608930" cy="3973565"/>
                <a:chOff x="262575" y="279375"/>
                <a:chExt cx="1205750" cy="1327575"/>
              </a:xfrm>
            </p:grpSpPr>
            <p:sp>
              <p:nvSpPr>
                <p:cNvPr id="447" name="Google Shape;447;p18"/>
                <p:cNvSpPr/>
                <p:nvPr/>
              </p:nvSpPr>
              <p:spPr>
                <a:xfrm>
                  <a:off x="321025" y="335700"/>
                  <a:ext cx="1088525" cy="12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41" h="48536" fill="none" extrusionOk="0">
                      <a:moveTo>
                        <a:pt x="12392" y="48535"/>
                      </a:moveTo>
                      <a:cubicBezTo>
                        <a:pt x="12061" y="48535"/>
                        <a:pt x="11730" y="48364"/>
                        <a:pt x="11437" y="48205"/>
                      </a:cubicBezTo>
                      <a:cubicBezTo>
                        <a:pt x="9404" y="47005"/>
                        <a:pt x="7506" y="45609"/>
                        <a:pt x="7335" y="43527"/>
                      </a:cubicBezTo>
                      <a:cubicBezTo>
                        <a:pt x="7286" y="42976"/>
                        <a:pt x="7384" y="42413"/>
                        <a:pt x="7470" y="41875"/>
                      </a:cubicBezTo>
                      <a:cubicBezTo>
                        <a:pt x="7531" y="41507"/>
                        <a:pt x="7592" y="41128"/>
                        <a:pt x="7616" y="40748"/>
                      </a:cubicBezTo>
                      <a:cubicBezTo>
                        <a:pt x="7690" y="38936"/>
                        <a:pt x="6772" y="37271"/>
                        <a:pt x="5878" y="35667"/>
                      </a:cubicBezTo>
                      <a:cubicBezTo>
                        <a:pt x="5743" y="35422"/>
                        <a:pt x="5608" y="35177"/>
                        <a:pt x="5474" y="34920"/>
                      </a:cubicBezTo>
                      <a:cubicBezTo>
                        <a:pt x="3490" y="31222"/>
                        <a:pt x="2327" y="27121"/>
                        <a:pt x="1213" y="23178"/>
                      </a:cubicBezTo>
                      <a:cubicBezTo>
                        <a:pt x="650" y="21170"/>
                        <a:pt x="1" y="18893"/>
                        <a:pt x="331" y="16676"/>
                      </a:cubicBezTo>
                      <a:cubicBezTo>
                        <a:pt x="576" y="14999"/>
                        <a:pt x="1348" y="13309"/>
                        <a:pt x="2719" y="11473"/>
                      </a:cubicBezTo>
                      <a:cubicBezTo>
                        <a:pt x="6698" y="6122"/>
                        <a:pt x="12465" y="3453"/>
                        <a:pt x="16591" y="2131"/>
                      </a:cubicBezTo>
                      <a:cubicBezTo>
                        <a:pt x="21219" y="674"/>
                        <a:pt x="26558" y="0"/>
                        <a:pt x="33366" y="25"/>
                      </a:cubicBezTo>
                      <a:cubicBezTo>
                        <a:pt x="33929" y="25"/>
                        <a:pt x="34639" y="25"/>
                        <a:pt x="35276" y="208"/>
                      </a:cubicBezTo>
                      <a:cubicBezTo>
                        <a:pt x="35973" y="392"/>
                        <a:pt x="36586" y="772"/>
                        <a:pt x="37173" y="1127"/>
                      </a:cubicBezTo>
                      <a:cubicBezTo>
                        <a:pt x="39243" y="2376"/>
                        <a:pt x="41606" y="3820"/>
                        <a:pt x="42916" y="6085"/>
                      </a:cubicBezTo>
                      <a:cubicBezTo>
                        <a:pt x="43381" y="6857"/>
                        <a:pt x="43540" y="7530"/>
                        <a:pt x="43467" y="8167"/>
                      </a:cubicBezTo>
                      <a:cubicBezTo>
                        <a:pt x="43283" y="9416"/>
                        <a:pt x="42169" y="9710"/>
                        <a:pt x="41177" y="9955"/>
                      </a:cubicBezTo>
                      <a:lnTo>
                        <a:pt x="41006" y="10004"/>
                      </a:lnTo>
                      <a:cubicBezTo>
                        <a:pt x="39316" y="10432"/>
                        <a:pt x="38006" y="10922"/>
                        <a:pt x="36892" y="11534"/>
                      </a:cubicBezTo>
                      <a:lnTo>
                        <a:pt x="36892" y="11534"/>
                      </a:lnTo>
                      <a:cubicBezTo>
                        <a:pt x="35178" y="12465"/>
                        <a:pt x="33929" y="13775"/>
                        <a:pt x="33366" y="15232"/>
                      </a:cubicBezTo>
                      <a:cubicBezTo>
                        <a:pt x="33219" y="15611"/>
                        <a:pt x="33108" y="16028"/>
                        <a:pt x="33010" y="16432"/>
                      </a:cubicBezTo>
                      <a:cubicBezTo>
                        <a:pt x="32876" y="16983"/>
                        <a:pt x="32729" y="17558"/>
                        <a:pt x="32459" y="18085"/>
                      </a:cubicBezTo>
                      <a:cubicBezTo>
                        <a:pt x="32153" y="18672"/>
                        <a:pt x="31725" y="19186"/>
                        <a:pt x="31296" y="19688"/>
                      </a:cubicBezTo>
                      <a:cubicBezTo>
                        <a:pt x="31039" y="19995"/>
                        <a:pt x="30770" y="20313"/>
                        <a:pt x="30525" y="20656"/>
                      </a:cubicBezTo>
                      <a:cubicBezTo>
                        <a:pt x="29362" y="22284"/>
                        <a:pt x="29031" y="24513"/>
                        <a:pt x="29680" y="26410"/>
                      </a:cubicBezTo>
                      <a:cubicBezTo>
                        <a:pt x="29766" y="26692"/>
                        <a:pt x="29913" y="26998"/>
                        <a:pt x="30011" y="27280"/>
                      </a:cubicBezTo>
                      <a:cubicBezTo>
                        <a:pt x="30402" y="28223"/>
                        <a:pt x="30807" y="29190"/>
                        <a:pt x="30500" y="30157"/>
                      </a:cubicBezTo>
                      <a:cubicBezTo>
                        <a:pt x="30231" y="31039"/>
                        <a:pt x="29423" y="31614"/>
                        <a:pt x="28786" y="31932"/>
                      </a:cubicBezTo>
                      <a:cubicBezTo>
                        <a:pt x="26080" y="33304"/>
                        <a:pt x="22419" y="32422"/>
                        <a:pt x="20644" y="29961"/>
                      </a:cubicBezTo>
                      <a:cubicBezTo>
                        <a:pt x="20583" y="29863"/>
                        <a:pt x="20509" y="29753"/>
                        <a:pt x="20448" y="29667"/>
                      </a:cubicBezTo>
                      <a:cubicBezTo>
                        <a:pt x="20179" y="29263"/>
                        <a:pt x="19897" y="28859"/>
                        <a:pt x="19481" y="28627"/>
                      </a:cubicBezTo>
                      <a:cubicBezTo>
                        <a:pt x="18379" y="28002"/>
                        <a:pt x="17020" y="28933"/>
                        <a:pt x="16224" y="30047"/>
                      </a:cubicBezTo>
                      <a:cubicBezTo>
                        <a:pt x="14253" y="32814"/>
                        <a:pt x="13787" y="36646"/>
                        <a:pt x="15061" y="39793"/>
                      </a:cubicBezTo>
                      <a:lnTo>
                        <a:pt x="15195" y="40124"/>
                      </a:lnTo>
                      <a:cubicBezTo>
                        <a:pt x="15428" y="40675"/>
                        <a:pt x="15661" y="41226"/>
                        <a:pt x="15661" y="41838"/>
                      </a:cubicBezTo>
                      <a:cubicBezTo>
                        <a:pt x="15661" y="42291"/>
                        <a:pt x="15502" y="42719"/>
                        <a:pt x="15355" y="43160"/>
                      </a:cubicBezTo>
                      <a:cubicBezTo>
                        <a:pt x="14791" y="44752"/>
                        <a:pt x="14093" y="46331"/>
                        <a:pt x="13334" y="47837"/>
                      </a:cubicBezTo>
                      <a:cubicBezTo>
                        <a:pt x="13200" y="48094"/>
                        <a:pt x="13053" y="48339"/>
                        <a:pt x="12832" y="48462"/>
                      </a:cubicBezTo>
                      <a:cubicBezTo>
                        <a:pt x="12649" y="48511"/>
                        <a:pt x="12526" y="48535"/>
                        <a:pt x="12392" y="485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18"/>
                <p:cNvSpPr/>
                <p:nvPr/>
              </p:nvSpPr>
              <p:spPr>
                <a:xfrm>
                  <a:off x="408275" y="421100"/>
                  <a:ext cx="903000" cy="10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0" h="40589" fill="none" extrusionOk="0">
                      <a:moveTo>
                        <a:pt x="7824" y="40589"/>
                      </a:moveTo>
                      <a:lnTo>
                        <a:pt x="7800" y="40552"/>
                      </a:lnTo>
                      <a:cubicBezTo>
                        <a:pt x="7322" y="40148"/>
                        <a:pt x="7224" y="39916"/>
                        <a:pt x="7224" y="39830"/>
                      </a:cubicBezTo>
                      <a:cubicBezTo>
                        <a:pt x="7212" y="39683"/>
                        <a:pt x="7273" y="39291"/>
                        <a:pt x="7334" y="38997"/>
                      </a:cubicBezTo>
                      <a:cubicBezTo>
                        <a:pt x="7408" y="38556"/>
                        <a:pt x="7494" y="38054"/>
                        <a:pt x="7518" y="37479"/>
                      </a:cubicBezTo>
                      <a:cubicBezTo>
                        <a:pt x="7640" y="34712"/>
                        <a:pt x="6392" y="32435"/>
                        <a:pt x="5375" y="30610"/>
                      </a:cubicBezTo>
                      <a:lnTo>
                        <a:pt x="5363" y="30586"/>
                      </a:lnTo>
                      <a:cubicBezTo>
                        <a:pt x="5241" y="30353"/>
                        <a:pt x="5118" y="30120"/>
                        <a:pt x="4996" y="29912"/>
                      </a:cubicBezTo>
                      <a:cubicBezTo>
                        <a:pt x="3184" y="26545"/>
                        <a:pt x="2082" y="22627"/>
                        <a:pt x="1016" y="18844"/>
                      </a:cubicBezTo>
                      <a:cubicBezTo>
                        <a:pt x="502" y="17081"/>
                        <a:pt x="0" y="15256"/>
                        <a:pt x="221" y="13750"/>
                      </a:cubicBezTo>
                      <a:cubicBezTo>
                        <a:pt x="368" y="12661"/>
                        <a:pt x="955" y="11448"/>
                        <a:pt x="1959" y="10089"/>
                      </a:cubicBezTo>
                      <a:cubicBezTo>
                        <a:pt x="5412" y="5461"/>
                        <a:pt x="10493" y="3122"/>
                        <a:pt x="14130" y="1959"/>
                      </a:cubicBezTo>
                      <a:cubicBezTo>
                        <a:pt x="18354" y="625"/>
                        <a:pt x="23239" y="0"/>
                        <a:pt x="29508" y="0"/>
                      </a:cubicBezTo>
                      <a:lnTo>
                        <a:pt x="29594" y="0"/>
                      </a:lnTo>
                      <a:lnTo>
                        <a:pt x="29876" y="0"/>
                      </a:lnTo>
                      <a:cubicBezTo>
                        <a:pt x="30182" y="0"/>
                        <a:pt x="30696" y="0"/>
                        <a:pt x="30904" y="61"/>
                      </a:cubicBezTo>
                      <a:cubicBezTo>
                        <a:pt x="31137" y="123"/>
                        <a:pt x="31577" y="404"/>
                        <a:pt x="31933" y="612"/>
                      </a:cubicBezTo>
                      <a:cubicBezTo>
                        <a:pt x="32312" y="845"/>
                        <a:pt x="32826" y="1053"/>
                        <a:pt x="33365" y="1286"/>
                      </a:cubicBezTo>
                      <a:cubicBezTo>
                        <a:pt x="34712" y="1849"/>
                        <a:pt x="36120" y="2437"/>
                        <a:pt x="35814" y="3490"/>
                      </a:cubicBezTo>
                      <a:cubicBezTo>
                        <a:pt x="35520" y="4506"/>
                        <a:pt x="34443" y="4616"/>
                        <a:pt x="33377" y="4739"/>
                      </a:cubicBezTo>
                      <a:cubicBezTo>
                        <a:pt x="32765" y="4800"/>
                        <a:pt x="32190" y="4886"/>
                        <a:pt x="31761" y="5106"/>
                      </a:cubicBezTo>
                      <a:cubicBezTo>
                        <a:pt x="29337" y="6428"/>
                        <a:pt x="27537" y="8375"/>
                        <a:pt x="26692" y="10604"/>
                      </a:cubicBezTo>
                      <a:cubicBezTo>
                        <a:pt x="26484" y="11167"/>
                        <a:pt x="26337" y="11705"/>
                        <a:pt x="26215" y="12171"/>
                      </a:cubicBezTo>
                      <a:cubicBezTo>
                        <a:pt x="26129" y="12550"/>
                        <a:pt x="26019" y="12942"/>
                        <a:pt x="25933" y="13126"/>
                      </a:cubicBezTo>
                      <a:cubicBezTo>
                        <a:pt x="25823" y="13346"/>
                        <a:pt x="25517" y="13701"/>
                        <a:pt x="25223" y="14032"/>
                      </a:cubicBezTo>
                      <a:cubicBezTo>
                        <a:pt x="24917" y="14387"/>
                        <a:pt x="24586" y="14779"/>
                        <a:pt x="24243" y="15244"/>
                      </a:cubicBezTo>
                      <a:cubicBezTo>
                        <a:pt x="22456" y="17766"/>
                        <a:pt x="21966" y="21133"/>
                        <a:pt x="22958" y="24060"/>
                      </a:cubicBezTo>
                      <a:cubicBezTo>
                        <a:pt x="23092" y="24451"/>
                        <a:pt x="23239" y="24807"/>
                        <a:pt x="23374" y="25125"/>
                      </a:cubicBezTo>
                      <a:cubicBezTo>
                        <a:pt x="23386" y="25162"/>
                        <a:pt x="23423" y="25211"/>
                        <a:pt x="23447" y="25235"/>
                      </a:cubicBezTo>
                      <a:cubicBezTo>
                        <a:pt x="23509" y="25333"/>
                        <a:pt x="23582" y="25431"/>
                        <a:pt x="23545" y="25541"/>
                      </a:cubicBezTo>
                      <a:cubicBezTo>
                        <a:pt x="23435" y="25798"/>
                        <a:pt x="23068" y="25774"/>
                        <a:pt x="22750" y="25762"/>
                      </a:cubicBezTo>
                      <a:cubicBezTo>
                        <a:pt x="22652" y="25762"/>
                        <a:pt x="22578" y="25737"/>
                        <a:pt x="22480" y="25737"/>
                      </a:cubicBezTo>
                      <a:cubicBezTo>
                        <a:pt x="21439" y="25737"/>
                        <a:pt x="20435" y="25272"/>
                        <a:pt x="19897" y="24537"/>
                      </a:cubicBezTo>
                      <a:lnTo>
                        <a:pt x="19762" y="24353"/>
                      </a:lnTo>
                      <a:lnTo>
                        <a:pt x="19750" y="24317"/>
                      </a:lnTo>
                      <a:cubicBezTo>
                        <a:pt x="19382" y="23766"/>
                        <a:pt x="18746" y="22847"/>
                        <a:pt x="17644" y="22235"/>
                      </a:cubicBezTo>
                      <a:cubicBezTo>
                        <a:pt x="16909" y="21819"/>
                        <a:pt x="16077" y="21599"/>
                        <a:pt x="15219" y="21599"/>
                      </a:cubicBezTo>
                      <a:cubicBezTo>
                        <a:pt x="13273" y="21599"/>
                        <a:pt x="11301" y="22737"/>
                        <a:pt x="9955" y="24635"/>
                      </a:cubicBezTo>
                      <a:cubicBezTo>
                        <a:pt x="7285" y="28370"/>
                        <a:pt x="6685" y="33353"/>
                        <a:pt x="8387" y="37614"/>
                      </a:cubicBezTo>
                      <a:cubicBezTo>
                        <a:pt x="8436" y="37736"/>
                        <a:pt x="8498" y="37859"/>
                        <a:pt x="8547" y="38006"/>
                      </a:cubicBezTo>
                      <a:cubicBezTo>
                        <a:pt x="8559" y="38030"/>
                        <a:pt x="8571" y="38079"/>
                        <a:pt x="8608" y="38103"/>
                      </a:cubicBezTo>
                      <a:cubicBezTo>
                        <a:pt x="8657" y="38201"/>
                        <a:pt x="8693" y="38287"/>
                        <a:pt x="8693" y="38385"/>
                      </a:cubicBezTo>
                      <a:cubicBezTo>
                        <a:pt x="8693" y="38446"/>
                        <a:pt x="8669" y="38508"/>
                        <a:pt x="8644" y="38556"/>
                      </a:cubicBezTo>
                      <a:cubicBezTo>
                        <a:pt x="8644" y="38569"/>
                        <a:pt x="8632" y="38581"/>
                        <a:pt x="8632" y="38581"/>
                      </a:cubicBezTo>
                      <a:cubicBezTo>
                        <a:pt x="8400" y="39242"/>
                        <a:pt x="8142" y="39903"/>
                        <a:pt x="7873" y="4054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18"/>
                <p:cNvSpPr/>
                <p:nvPr/>
              </p:nvSpPr>
              <p:spPr>
                <a:xfrm>
                  <a:off x="493675" y="440375"/>
                  <a:ext cx="630900" cy="58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6" h="23461" fill="none" extrusionOk="0">
                      <a:moveTo>
                        <a:pt x="2816" y="23460"/>
                      </a:moveTo>
                      <a:lnTo>
                        <a:pt x="2767" y="23460"/>
                      </a:lnTo>
                      <a:cubicBezTo>
                        <a:pt x="1286" y="23338"/>
                        <a:pt x="1200" y="21428"/>
                        <a:pt x="1102" y="19591"/>
                      </a:cubicBezTo>
                      <a:cubicBezTo>
                        <a:pt x="1053" y="18734"/>
                        <a:pt x="1017" y="17828"/>
                        <a:pt x="833" y="17154"/>
                      </a:cubicBezTo>
                      <a:cubicBezTo>
                        <a:pt x="453" y="15869"/>
                        <a:pt x="0" y="14240"/>
                        <a:pt x="123" y="13445"/>
                      </a:cubicBezTo>
                      <a:cubicBezTo>
                        <a:pt x="172" y="13163"/>
                        <a:pt x="368" y="12502"/>
                        <a:pt x="1237" y="11326"/>
                      </a:cubicBezTo>
                      <a:cubicBezTo>
                        <a:pt x="4151" y="7420"/>
                        <a:pt x="8547" y="5400"/>
                        <a:pt x="11730" y="4408"/>
                      </a:cubicBezTo>
                      <a:cubicBezTo>
                        <a:pt x="12599" y="4127"/>
                        <a:pt x="13726" y="3576"/>
                        <a:pt x="14938" y="3000"/>
                      </a:cubicBezTo>
                      <a:cubicBezTo>
                        <a:pt x="17828" y="1592"/>
                        <a:pt x="21109" y="1"/>
                        <a:pt x="23178" y="833"/>
                      </a:cubicBezTo>
                      <a:cubicBezTo>
                        <a:pt x="23913" y="1139"/>
                        <a:pt x="24427" y="1739"/>
                        <a:pt x="24733" y="2645"/>
                      </a:cubicBezTo>
                      <a:cubicBezTo>
                        <a:pt x="25235" y="4127"/>
                        <a:pt x="23913" y="5119"/>
                        <a:pt x="22492" y="6184"/>
                      </a:cubicBezTo>
                      <a:cubicBezTo>
                        <a:pt x="21501" y="6918"/>
                        <a:pt x="20484" y="7678"/>
                        <a:pt x="20129" y="8645"/>
                      </a:cubicBezTo>
                      <a:cubicBezTo>
                        <a:pt x="19836" y="9392"/>
                        <a:pt x="19689" y="10041"/>
                        <a:pt x="19542" y="10567"/>
                      </a:cubicBezTo>
                      <a:cubicBezTo>
                        <a:pt x="19542" y="10592"/>
                        <a:pt x="19529" y="10616"/>
                        <a:pt x="19529" y="10653"/>
                      </a:cubicBezTo>
                      <a:cubicBezTo>
                        <a:pt x="19517" y="10714"/>
                        <a:pt x="19517" y="10775"/>
                        <a:pt x="19480" y="10837"/>
                      </a:cubicBezTo>
                      <a:cubicBezTo>
                        <a:pt x="19431" y="10910"/>
                        <a:pt x="19370" y="10971"/>
                        <a:pt x="19334" y="11032"/>
                      </a:cubicBezTo>
                      <a:lnTo>
                        <a:pt x="19272" y="11094"/>
                      </a:lnTo>
                      <a:cubicBezTo>
                        <a:pt x="18929" y="11473"/>
                        <a:pt x="18513" y="11963"/>
                        <a:pt x="18085" y="12563"/>
                      </a:cubicBezTo>
                      <a:cubicBezTo>
                        <a:pt x="17570" y="13298"/>
                        <a:pt x="17423" y="14302"/>
                        <a:pt x="17277" y="15281"/>
                      </a:cubicBezTo>
                      <a:cubicBezTo>
                        <a:pt x="17081" y="16628"/>
                        <a:pt x="16897" y="17901"/>
                        <a:pt x="15795" y="18465"/>
                      </a:cubicBezTo>
                      <a:cubicBezTo>
                        <a:pt x="15073" y="18832"/>
                        <a:pt x="14338" y="18452"/>
                        <a:pt x="13554" y="18060"/>
                      </a:cubicBezTo>
                      <a:cubicBezTo>
                        <a:pt x="12991" y="17767"/>
                        <a:pt x="12416" y="17473"/>
                        <a:pt x="11828" y="17473"/>
                      </a:cubicBezTo>
                      <a:cubicBezTo>
                        <a:pt x="8804" y="17473"/>
                        <a:pt x="5804" y="19138"/>
                        <a:pt x="3808" y="21942"/>
                      </a:cubicBezTo>
                      <a:cubicBezTo>
                        <a:pt x="3686" y="22113"/>
                        <a:pt x="3612" y="22370"/>
                        <a:pt x="3514" y="22603"/>
                      </a:cubicBezTo>
                      <a:cubicBezTo>
                        <a:pt x="3343" y="23019"/>
                        <a:pt x="3184" y="23460"/>
                        <a:pt x="2816" y="2346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18"/>
                <p:cNvSpPr/>
                <p:nvPr/>
              </p:nvSpPr>
              <p:spPr>
                <a:xfrm>
                  <a:off x="579075" y="560075"/>
                  <a:ext cx="386025" cy="30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1" h="12073" fill="none" extrusionOk="0">
                      <a:moveTo>
                        <a:pt x="1715" y="12073"/>
                      </a:moveTo>
                      <a:cubicBezTo>
                        <a:pt x="1408" y="12073"/>
                        <a:pt x="1090" y="12024"/>
                        <a:pt x="759" y="11901"/>
                      </a:cubicBezTo>
                      <a:lnTo>
                        <a:pt x="759" y="11901"/>
                      </a:lnTo>
                      <a:cubicBezTo>
                        <a:pt x="662" y="11864"/>
                        <a:pt x="662" y="11730"/>
                        <a:pt x="662" y="11620"/>
                      </a:cubicBezTo>
                      <a:cubicBezTo>
                        <a:pt x="662" y="11558"/>
                        <a:pt x="662" y="11497"/>
                        <a:pt x="637" y="11448"/>
                      </a:cubicBezTo>
                      <a:cubicBezTo>
                        <a:pt x="600" y="11289"/>
                        <a:pt x="539" y="11093"/>
                        <a:pt x="453" y="10897"/>
                      </a:cubicBezTo>
                      <a:cubicBezTo>
                        <a:pt x="257" y="10334"/>
                        <a:pt x="0" y="9636"/>
                        <a:pt x="74" y="9195"/>
                      </a:cubicBezTo>
                      <a:cubicBezTo>
                        <a:pt x="86" y="9073"/>
                        <a:pt x="196" y="8938"/>
                        <a:pt x="355" y="8754"/>
                      </a:cubicBezTo>
                      <a:cubicBezTo>
                        <a:pt x="392" y="8693"/>
                        <a:pt x="453" y="8620"/>
                        <a:pt x="502" y="8534"/>
                      </a:cubicBezTo>
                      <a:cubicBezTo>
                        <a:pt x="2865" y="5351"/>
                        <a:pt x="6600" y="3673"/>
                        <a:pt x="9306" y="2816"/>
                      </a:cubicBezTo>
                      <a:cubicBezTo>
                        <a:pt x="10408" y="2461"/>
                        <a:pt x="11657" y="1861"/>
                        <a:pt x="12979" y="1224"/>
                      </a:cubicBezTo>
                      <a:cubicBezTo>
                        <a:pt x="13175" y="1126"/>
                        <a:pt x="13408" y="931"/>
                        <a:pt x="13652" y="722"/>
                      </a:cubicBezTo>
                      <a:cubicBezTo>
                        <a:pt x="14069" y="367"/>
                        <a:pt x="14497" y="0"/>
                        <a:pt x="14828" y="49"/>
                      </a:cubicBezTo>
                      <a:cubicBezTo>
                        <a:pt x="14950" y="61"/>
                        <a:pt x="15048" y="122"/>
                        <a:pt x="15122" y="245"/>
                      </a:cubicBezTo>
                      <a:cubicBezTo>
                        <a:pt x="15440" y="698"/>
                        <a:pt x="14950" y="1126"/>
                        <a:pt x="14448" y="1579"/>
                      </a:cubicBezTo>
                      <a:cubicBezTo>
                        <a:pt x="14081" y="1910"/>
                        <a:pt x="13677" y="2253"/>
                        <a:pt x="13542" y="2645"/>
                      </a:cubicBezTo>
                      <a:cubicBezTo>
                        <a:pt x="13432" y="2951"/>
                        <a:pt x="13359" y="3245"/>
                        <a:pt x="13285" y="3514"/>
                      </a:cubicBezTo>
                      <a:cubicBezTo>
                        <a:pt x="13187" y="3857"/>
                        <a:pt x="13114" y="4175"/>
                        <a:pt x="12979" y="4420"/>
                      </a:cubicBezTo>
                      <a:cubicBezTo>
                        <a:pt x="12857" y="4665"/>
                        <a:pt x="12636" y="4910"/>
                        <a:pt x="12428" y="5155"/>
                      </a:cubicBezTo>
                      <a:cubicBezTo>
                        <a:pt x="12257" y="5351"/>
                        <a:pt x="12073" y="5571"/>
                        <a:pt x="11901" y="5804"/>
                      </a:cubicBezTo>
                      <a:cubicBezTo>
                        <a:pt x="11473" y="6391"/>
                        <a:pt x="11387" y="7175"/>
                        <a:pt x="11289" y="7861"/>
                      </a:cubicBezTo>
                      <a:cubicBezTo>
                        <a:pt x="11204" y="8644"/>
                        <a:pt x="11093" y="9391"/>
                        <a:pt x="10530" y="9722"/>
                      </a:cubicBezTo>
                      <a:cubicBezTo>
                        <a:pt x="10187" y="9918"/>
                        <a:pt x="9808" y="9746"/>
                        <a:pt x="9379" y="9563"/>
                      </a:cubicBezTo>
                      <a:cubicBezTo>
                        <a:pt x="9061" y="9428"/>
                        <a:pt x="8718" y="9293"/>
                        <a:pt x="8375" y="9293"/>
                      </a:cubicBezTo>
                      <a:cubicBezTo>
                        <a:pt x="7175" y="9293"/>
                        <a:pt x="6061" y="10003"/>
                        <a:pt x="4971" y="10701"/>
                      </a:cubicBezTo>
                      <a:cubicBezTo>
                        <a:pt x="3869" y="11411"/>
                        <a:pt x="2816" y="12073"/>
                        <a:pt x="1715" y="1207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18"/>
                <p:cNvSpPr/>
                <p:nvPr/>
              </p:nvSpPr>
              <p:spPr>
                <a:xfrm>
                  <a:off x="262575" y="279375"/>
                  <a:ext cx="1205750" cy="13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0" h="53103" fill="none" extrusionOk="0">
                      <a:moveTo>
                        <a:pt x="19027" y="37087"/>
                      </a:moveTo>
                      <a:cubicBezTo>
                        <a:pt x="18831" y="38471"/>
                        <a:pt x="18966" y="39903"/>
                        <a:pt x="19480" y="41189"/>
                      </a:cubicBezTo>
                      <a:cubicBezTo>
                        <a:pt x="19529" y="41287"/>
                        <a:pt x="19566" y="41385"/>
                        <a:pt x="19603" y="41483"/>
                      </a:cubicBezTo>
                      <a:cubicBezTo>
                        <a:pt x="19884" y="42144"/>
                        <a:pt x="20252" y="43026"/>
                        <a:pt x="20239" y="44103"/>
                      </a:cubicBezTo>
                      <a:cubicBezTo>
                        <a:pt x="20215" y="44911"/>
                        <a:pt x="20007" y="45597"/>
                        <a:pt x="19786" y="46185"/>
                      </a:cubicBezTo>
                      <a:cubicBezTo>
                        <a:pt x="19199" y="47862"/>
                        <a:pt x="18476" y="49539"/>
                        <a:pt x="17644" y="51119"/>
                      </a:cubicBezTo>
                      <a:cubicBezTo>
                        <a:pt x="17484" y="51462"/>
                        <a:pt x="17080" y="52245"/>
                        <a:pt x="16199" y="52735"/>
                      </a:cubicBezTo>
                      <a:cubicBezTo>
                        <a:pt x="15734" y="52980"/>
                        <a:pt x="15244" y="53102"/>
                        <a:pt x="14730" y="53102"/>
                      </a:cubicBezTo>
                      <a:cubicBezTo>
                        <a:pt x="13836" y="53102"/>
                        <a:pt x="13089" y="52711"/>
                        <a:pt x="12611" y="52441"/>
                      </a:cubicBezTo>
                      <a:cubicBezTo>
                        <a:pt x="11007" y="51486"/>
                        <a:pt x="7677" y="49539"/>
                        <a:pt x="7371" y="45976"/>
                      </a:cubicBezTo>
                      <a:cubicBezTo>
                        <a:pt x="7297" y="45144"/>
                        <a:pt x="7420" y="44372"/>
                        <a:pt x="7530" y="43760"/>
                      </a:cubicBezTo>
                      <a:cubicBezTo>
                        <a:pt x="7579" y="43442"/>
                        <a:pt x="7640" y="43148"/>
                        <a:pt x="7640" y="42903"/>
                      </a:cubicBezTo>
                      <a:cubicBezTo>
                        <a:pt x="7677" y="41740"/>
                        <a:pt x="6967" y="40430"/>
                        <a:pt x="6196" y="39034"/>
                      </a:cubicBezTo>
                      <a:cubicBezTo>
                        <a:pt x="6061" y="38777"/>
                        <a:pt x="5926" y="38532"/>
                        <a:pt x="5779" y="38263"/>
                      </a:cubicBezTo>
                      <a:cubicBezTo>
                        <a:pt x="3686" y="34345"/>
                        <a:pt x="2498" y="30145"/>
                        <a:pt x="1347" y="26068"/>
                      </a:cubicBezTo>
                      <a:cubicBezTo>
                        <a:pt x="747" y="23962"/>
                        <a:pt x="0" y="21329"/>
                        <a:pt x="392" y="18623"/>
                      </a:cubicBezTo>
                      <a:cubicBezTo>
                        <a:pt x="686" y="16566"/>
                        <a:pt x="1604" y="14522"/>
                        <a:pt x="3208" y="12379"/>
                      </a:cubicBezTo>
                      <a:cubicBezTo>
                        <a:pt x="7555" y="6526"/>
                        <a:pt x="13787" y="3637"/>
                        <a:pt x="18244" y="2229"/>
                      </a:cubicBezTo>
                      <a:cubicBezTo>
                        <a:pt x="23031" y="710"/>
                        <a:pt x="28504" y="0"/>
                        <a:pt x="35422" y="0"/>
                      </a:cubicBezTo>
                      <a:lnTo>
                        <a:pt x="35728" y="0"/>
                      </a:lnTo>
                      <a:cubicBezTo>
                        <a:pt x="36377" y="0"/>
                        <a:pt x="37283" y="0"/>
                        <a:pt x="38226" y="270"/>
                      </a:cubicBezTo>
                      <a:cubicBezTo>
                        <a:pt x="39230" y="539"/>
                        <a:pt x="40050" y="1029"/>
                        <a:pt x="40711" y="1445"/>
                      </a:cubicBezTo>
                      <a:cubicBezTo>
                        <a:pt x="42903" y="2780"/>
                        <a:pt x="45621" y="4433"/>
                        <a:pt x="47237" y="7200"/>
                      </a:cubicBezTo>
                      <a:cubicBezTo>
                        <a:pt x="47948" y="8424"/>
                        <a:pt x="48229" y="9624"/>
                        <a:pt x="48058" y="10751"/>
                      </a:cubicBezTo>
                      <a:cubicBezTo>
                        <a:pt x="47654" y="13530"/>
                        <a:pt x="45119" y="14167"/>
                        <a:pt x="44029" y="14436"/>
                      </a:cubicBezTo>
                      <a:lnTo>
                        <a:pt x="43858" y="14485"/>
                      </a:lnTo>
                      <a:cubicBezTo>
                        <a:pt x="42376" y="14864"/>
                        <a:pt x="41226" y="15281"/>
                        <a:pt x="40283" y="15807"/>
                      </a:cubicBezTo>
                      <a:cubicBezTo>
                        <a:pt x="39071" y="16456"/>
                        <a:pt x="38165" y="17374"/>
                        <a:pt x="37822" y="18317"/>
                      </a:cubicBezTo>
                      <a:cubicBezTo>
                        <a:pt x="37712" y="18587"/>
                        <a:pt x="37638" y="18905"/>
                        <a:pt x="37540" y="19260"/>
                      </a:cubicBezTo>
                      <a:cubicBezTo>
                        <a:pt x="37393" y="19872"/>
                        <a:pt x="37185" y="20644"/>
                        <a:pt x="36818" y="21378"/>
                      </a:cubicBezTo>
                      <a:cubicBezTo>
                        <a:pt x="36389" y="22211"/>
                        <a:pt x="35814" y="22909"/>
                        <a:pt x="35336" y="23435"/>
                      </a:cubicBezTo>
                      <a:cubicBezTo>
                        <a:pt x="35091" y="23717"/>
                        <a:pt x="34859" y="23974"/>
                        <a:pt x="34700" y="24219"/>
                      </a:cubicBezTo>
                      <a:cubicBezTo>
                        <a:pt x="33965" y="25260"/>
                        <a:pt x="33744" y="26704"/>
                        <a:pt x="34161" y="27904"/>
                      </a:cubicBezTo>
                      <a:cubicBezTo>
                        <a:pt x="34234" y="28137"/>
                        <a:pt x="34344" y="28382"/>
                        <a:pt x="34455" y="28663"/>
                      </a:cubicBezTo>
                      <a:cubicBezTo>
                        <a:pt x="34920" y="29790"/>
                        <a:pt x="35557" y="31357"/>
                        <a:pt x="35006" y="33108"/>
                      </a:cubicBezTo>
                      <a:cubicBezTo>
                        <a:pt x="34589" y="34418"/>
                        <a:pt x="33598" y="35496"/>
                        <a:pt x="32141" y="36230"/>
                      </a:cubicBezTo>
                      <a:cubicBezTo>
                        <a:pt x="30977" y="36818"/>
                        <a:pt x="29655" y="37136"/>
                        <a:pt x="28296" y="37136"/>
                      </a:cubicBezTo>
                      <a:cubicBezTo>
                        <a:pt x="25602" y="37136"/>
                        <a:pt x="22982" y="35912"/>
                        <a:pt x="21366" y="33904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2" name="Google Shape;452;p18"/>
              <p:cNvSpPr/>
              <p:nvPr/>
            </p:nvSpPr>
            <p:spPr>
              <a:xfrm>
                <a:off x="-462625" y="1940000"/>
                <a:ext cx="180502" cy="21540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10336" extrusionOk="0">
                    <a:moveTo>
                      <a:pt x="0" y="10336"/>
                    </a:moveTo>
                    <a:cubicBezTo>
                      <a:pt x="283" y="6392"/>
                      <a:pt x="3463" y="-2023"/>
                      <a:pt x="6553" y="446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453" name="Google Shape;453;p18"/>
          <p:cNvSpPr/>
          <p:nvPr/>
        </p:nvSpPr>
        <p:spPr>
          <a:xfrm rot="-9232753">
            <a:off x="5080175" y="-2586038"/>
            <a:ext cx="6918555" cy="4479749"/>
          </a:xfrm>
          <a:custGeom>
            <a:avLst/>
            <a:gdLst/>
            <a:ahLst/>
            <a:cxnLst/>
            <a:rect l="l" t="t" r="r" b="b"/>
            <a:pathLst>
              <a:path w="80237" h="47122" extrusionOk="0">
                <a:moveTo>
                  <a:pt x="75580" y="0"/>
                </a:moveTo>
                <a:cubicBezTo>
                  <a:pt x="74446" y="0"/>
                  <a:pt x="73347" y="432"/>
                  <a:pt x="72272" y="651"/>
                </a:cubicBezTo>
                <a:cubicBezTo>
                  <a:pt x="71533" y="794"/>
                  <a:pt x="70783" y="866"/>
                  <a:pt x="70033" y="890"/>
                </a:cubicBezTo>
                <a:cubicBezTo>
                  <a:pt x="68402" y="961"/>
                  <a:pt x="66938" y="1461"/>
                  <a:pt x="65330" y="1544"/>
                </a:cubicBezTo>
                <a:cubicBezTo>
                  <a:pt x="65747" y="1449"/>
                  <a:pt x="65937" y="1068"/>
                  <a:pt x="66283" y="878"/>
                </a:cubicBezTo>
                <a:lnTo>
                  <a:pt x="66283" y="878"/>
                </a:lnTo>
                <a:cubicBezTo>
                  <a:pt x="65390" y="1116"/>
                  <a:pt x="64485" y="1402"/>
                  <a:pt x="63580" y="1628"/>
                </a:cubicBezTo>
                <a:cubicBezTo>
                  <a:pt x="62497" y="1866"/>
                  <a:pt x="61342" y="1818"/>
                  <a:pt x="60294" y="2164"/>
                </a:cubicBezTo>
                <a:cubicBezTo>
                  <a:pt x="59246" y="2497"/>
                  <a:pt x="58222" y="2926"/>
                  <a:pt x="57127" y="3211"/>
                </a:cubicBezTo>
                <a:cubicBezTo>
                  <a:pt x="56043" y="3509"/>
                  <a:pt x="54936" y="3640"/>
                  <a:pt x="53876" y="3961"/>
                </a:cubicBezTo>
                <a:cubicBezTo>
                  <a:pt x="52352" y="4414"/>
                  <a:pt x="50924" y="5021"/>
                  <a:pt x="49388" y="5473"/>
                </a:cubicBezTo>
                <a:cubicBezTo>
                  <a:pt x="47364" y="6045"/>
                  <a:pt x="45375" y="6747"/>
                  <a:pt x="43435" y="7569"/>
                </a:cubicBezTo>
                <a:cubicBezTo>
                  <a:pt x="42208" y="8105"/>
                  <a:pt x="40994" y="8486"/>
                  <a:pt x="39720" y="8938"/>
                </a:cubicBezTo>
                <a:cubicBezTo>
                  <a:pt x="39505" y="9013"/>
                  <a:pt x="38737" y="9352"/>
                  <a:pt x="38217" y="9352"/>
                </a:cubicBezTo>
                <a:cubicBezTo>
                  <a:pt x="37989" y="9352"/>
                  <a:pt x="37809" y="9286"/>
                  <a:pt x="37743" y="9105"/>
                </a:cubicBezTo>
                <a:cubicBezTo>
                  <a:pt x="37612" y="8712"/>
                  <a:pt x="38875" y="7998"/>
                  <a:pt x="39196" y="7700"/>
                </a:cubicBezTo>
                <a:lnTo>
                  <a:pt x="39196" y="7700"/>
                </a:lnTo>
                <a:cubicBezTo>
                  <a:pt x="37279" y="8069"/>
                  <a:pt x="35624" y="8902"/>
                  <a:pt x="33862" y="9569"/>
                </a:cubicBezTo>
                <a:cubicBezTo>
                  <a:pt x="31850" y="10331"/>
                  <a:pt x="29719" y="10927"/>
                  <a:pt x="27802" y="11843"/>
                </a:cubicBezTo>
                <a:cubicBezTo>
                  <a:pt x="25480" y="12951"/>
                  <a:pt x="23027" y="14201"/>
                  <a:pt x="20991" y="15594"/>
                </a:cubicBezTo>
                <a:cubicBezTo>
                  <a:pt x="20036" y="16249"/>
                  <a:pt x="18376" y="17495"/>
                  <a:pt x="16901" y="17495"/>
                </a:cubicBezTo>
                <a:cubicBezTo>
                  <a:pt x="16795" y="17495"/>
                  <a:pt x="16690" y="17489"/>
                  <a:pt x="16586" y="17475"/>
                </a:cubicBezTo>
                <a:cubicBezTo>
                  <a:pt x="17098" y="16987"/>
                  <a:pt x="19372" y="15201"/>
                  <a:pt x="17503" y="15165"/>
                </a:cubicBezTo>
                <a:cubicBezTo>
                  <a:pt x="17476" y="15165"/>
                  <a:pt x="17450" y="15164"/>
                  <a:pt x="17424" y="15164"/>
                </a:cubicBezTo>
                <a:cubicBezTo>
                  <a:pt x="16284" y="15164"/>
                  <a:pt x="15420" y="15662"/>
                  <a:pt x="14407" y="16034"/>
                </a:cubicBezTo>
                <a:cubicBezTo>
                  <a:pt x="13550" y="16344"/>
                  <a:pt x="12800" y="16773"/>
                  <a:pt x="11978" y="17130"/>
                </a:cubicBezTo>
                <a:cubicBezTo>
                  <a:pt x="10454" y="17785"/>
                  <a:pt x="8907" y="18285"/>
                  <a:pt x="7442" y="19035"/>
                </a:cubicBezTo>
                <a:cubicBezTo>
                  <a:pt x="4870" y="20344"/>
                  <a:pt x="2406" y="21702"/>
                  <a:pt x="1" y="23154"/>
                </a:cubicBezTo>
                <a:cubicBezTo>
                  <a:pt x="1" y="25345"/>
                  <a:pt x="751" y="28072"/>
                  <a:pt x="1120" y="30238"/>
                </a:cubicBezTo>
                <a:cubicBezTo>
                  <a:pt x="1739" y="33858"/>
                  <a:pt x="2072" y="37585"/>
                  <a:pt x="2263" y="41240"/>
                </a:cubicBezTo>
                <a:cubicBezTo>
                  <a:pt x="2358" y="42895"/>
                  <a:pt x="2608" y="44562"/>
                  <a:pt x="3573" y="46062"/>
                </a:cubicBezTo>
                <a:cubicBezTo>
                  <a:pt x="3875" y="46526"/>
                  <a:pt x="4216" y="47117"/>
                  <a:pt x="4969" y="47117"/>
                </a:cubicBezTo>
                <a:cubicBezTo>
                  <a:pt x="5047" y="47117"/>
                  <a:pt x="5129" y="47111"/>
                  <a:pt x="5216" y="47098"/>
                </a:cubicBezTo>
                <a:lnTo>
                  <a:pt x="5311" y="47110"/>
                </a:lnTo>
                <a:cubicBezTo>
                  <a:pt x="5351" y="47118"/>
                  <a:pt x="5395" y="47122"/>
                  <a:pt x="5443" y="47122"/>
                </a:cubicBezTo>
                <a:cubicBezTo>
                  <a:pt x="5955" y="47122"/>
                  <a:pt x="6885" y="46692"/>
                  <a:pt x="7287" y="46562"/>
                </a:cubicBezTo>
                <a:cubicBezTo>
                  <a:pt x="7847" y="46383"/>
                  <a:pt x="8395" y="46026"/>
                  <a:pt x="8954" y="45883"/>
                </a:cubicBezTo>
                <a:cubicBezTo>
                  <a:pt x="9514" y="45740"/>
                  <a:pt x="9954" y="45776"/>
                  <a:pt x="10490" y="45538"/>
                </a:cubicBezTo>
                <a:cubicBezTo>
                  <a:pt x="14121" y="43966"/>
                  <a:pt x="17872" y="42597"/>
                  <a:pt x="21265" y="40716"/>
                </a:cubicBezTo>
                <a:cubicBezTo>
                  <a:pt x="21765" y="40442"/>
                  <a:pt x="22039" y="40156"/>
                  <a:pt x="22444" y="39811"/>
                </a:cubicBezTo>
                <a:cubicBezTo>
                  <a:pt x="23123" y="39228"/>
                  <a:pt x="23896" y="39013"/>
                  <a:pt x="24742" y="38620"/>
                </a:cubicBezTo>
                <a:cubicBezTo>
                  <a:pt x="26575" y="37751"/>
                  <a:pt x="28468" y="36918"/>
                  <a:pt x="30207" y="35965"/>
                </a:cubicBezTo>
                <a:cubicBezTo>
                  <a:pt x="31326" y="35358"/>
                  <a:pt x="32136" y="34525"/>
                  <a:pt x="33029" y="33763"/>
                </a:cubicBezTo>
                <a:cubicBezTo>
                  <a:pt x="33433" y="33417"/>
                  <a:pt x="33862" y="33096"/>
                  <a:pt x="34314" y="32810"/>
                </a:cubicBezTo>
                <a:cubicBezTo>
                  <a:pt x="34612" y="32608"/>
                  <a:pt x="35029" y="32465"/>
                  <a:pt x="35255" y="32215"/>
                </a:cubicBezTo>
                <a:cubicBezTo>
                  <a:pt x="35188" y="32211"/>
                  <a:pt x="35121" y="32209"/>
                  <a:pt x="35053" y="32209"/>
                </a:cubicBezTo>
                <a:cubicBezTo>
                  <a:pt x="33641" y="32209"/>
                  <a:pt x="32064" y="33091"/>
                  <a:pt x="30632" y="33091"/>
                </a:cubicBezTo>
                <a:cubicBezTo>
                  <a:pt x="30399" y="33091"/>
                  <a:pt x="30169" y="33067"/>
                  <a:pt x="29945" y="33013"/>
                </a:cubicBezTo>
                <a:cubicBezTo>
                  <a:pt x="29885" y="32667"/>
                  <a:pt x="30647" y="32298"/>
                  <a:pt x="30933" y="32084"/>
                </a:cubicBezTo>
                <a:cubicBezTo>
                  <a:pt x="31505" y="31655"/>
                  <a:pt x="32124" y="31274"/>
                  <a:pt x="32755" y="30929"/>
                </a:cubicBezTo>
                <a:cubicBezTo>
                  <a:pt x="34231" y="30143"/>
                  <a:pt x="35565" y="29238"/>
                  <a:pt x="36922" y="28333"/>
                </a:cubicBezTo>
                <a:cubicBezTo>
                  <a:pt x="37803" y="27750"/>
                  <a:pt x="38505" y="27131"/>
                  <a:pt x="39541" y="26678"/>
                </a:cubicBezTo>
                <a:cubicBezTo>
                  <a:pt x="40220" y="26381"/>
                  <a:pt x="40946" y="26178"/>
                  <a:pt x="41625" y="25893"/>
                </a:cubicBezTo>
                <a:cubicBezTo>
                  <a:pt x="41881" y="25781"/>
                  <a:pt x="42157" y="25483"/>
                  <a:pt x="42455" y="25483"/>
                </a:cubicBezTo>
                <a:cubicBezTo>
                  <a:pt x="42476" y="25483"/>
                  <a:pt x="42497" y="25485"/>
                  <a:pt x="42518" y="25488"/>
                </a:cubicBezTo>
                <a:cubicBezTo>
                  <a:pt x="42667" y="25906"/>
                  <a:pt x="42476" y="26340"/>
                  <a:pt x="42984" y="26340"/>
                </a:cubicBezTo>
                <a:cubicBezTo>
                  <a:pt x="43085" y="26340"/>
                  <a:pt x="43212" y="26323"/>
                  <a:pt x="43375" y="26286"/>
                </a:cubicBezTo>
                <a:cubicBezTo>
                  <a:pt x="43673" y="26143"/>
                  <a:pt x="43970" y="26000"/>
                  <a:pt x="44268" y="25857"/>
                </a:cubicBezTo>
                <a:cubicBezTo>
                  <a:pt x="44804" y="25631"/>
                  <a:pt x="45340" y="25416"/>
                  <a:pt x="45887" y="25238"/>
                </a:cubicBezTo>
                <a:cubicBezTo>
                  <a:pt x="47102" y="24773"/>
                  <a:pt x="48292" y="24238"/>
                  <a:pt x="49435" y="23642"/>
                </a:cubicBezTo>
                <a:cubicBezTo>
                  <a:pt x="50686" y="22976"/>
                  <a:pt x="51829" y="22357"/>
                  <a:pt x="53222" y="21856"/>
                </a:cubicBezTo>
                <a:cubicBezTo>
                  <a:pt x="55293" y="21106"/>
                  <a:pt x="57353" y="20428"/>
                  <a:pt x="59341" y="19570"/>
                </a:cubicBezTo>
                <a:cubicBezTo>
                  <a:pt x="61306" y="18737"/>
                  <a:pt x="63104" y="17868"/>
                  <a:pt x="64806" y="16749"/>
                </a:cubicBezTo>
                <a:cubicBezTo>
                  <a:pt x="65402" y="16356"/>
                  <a:pt x="66092" y="15999"/>
                  <a:pt x="66676" y="15594"/>
                </a:cubicBezTo>
                <a:cubicBezTo>
                  <a:pt x="66926" y="15427"/>
                  <a:pt x="67200" y="15237"/>
                  <a:pt x="67235" y="14963"/>
                </a:cubicBezTo>
                <a:cubicBezTo>
                  <a:pt x="67272" y="14608"/>
                  <a:pt x="66956" y="14503"/>
                  <a:pt x="66542" y="14503"/>
                </a:cubicBezTo>
                <a:cubicBezTo>
                  <a:pt x="66025" y="14503"/>
                  <a:pt x="65356" y="14666"/>
                  <a:pt x="65033" y="14713"/>
                </a:cubicBezTo>
                <a:cubicBezTo>
                  <a:pt x="64437" y="14784"/>
                  <a:pt x="63854" y="14856"/>
                  <a:pt x="63282" y="14975"/>
                </a:cubicBezTo>
                <a:cubicBezTo>
                  <a:pt x="62990" y="15030"/>
                  <a:pt x="62528" y="15211"/>
                  <a:pt x="62157" y="15211"/>
                </a:cubicBezTo>
                <a:cubicBezTo>
                  <a:pt x="62045" y="15211"/>
                  <a:pt x="61942" y="15195"/>
                  <a:pt x="61854" y="15153"/>
                </a:cubicBezTo>
                <a:cubicBezTo>
                  <a:pt x="60913" y="14713"/>
                  <a:pt x="62866" y="14189"/>
                  <a:pt x="63151" y="13963"/>
                </a:cubicBezTo>
                <a:cubicBezTo>
                  <a:pt x="62996" y="13932"/>
                  <a:pt x="62840" y="13924"/>
                  <a:pt x="62685" y="13924"/>
                </a:cubicBezTo>
                <a:cubicBezTo>
                  <a:pt x="62496" y="13924"/>
                  <a:pt x="62307" y="13936"/>
                  <a:pt x="62118" y="13936"/>
                </a:cubicBezTo>
                <a:cubicBezTo>
                  <a:pt x="62034" y="13936"/>
                  <a:pt x="61950" y="13934"/>
                  <a:pt x="61866" y="13927"/>
                </a:cubicBezTo>
                <a:cubicBezTo>
                  <a:pt x="61592" y="13891"/>
                  <a:pt x="61318" y="13832"/>
                  <a:pt x="61044" y="13760"/>
                </a:cubicBezTo>
                <a:cubicBezTo>
                  <a:pt x="60874" y="13725"/>
                  <a:pt x="60700" y="13717"/>
                  <a:pt x="60525" y="13717"/>
                </a:cubicBezTo>
                <a:cubicBezTo>
                  <a:pt x="60361" y="13717"/>
                  <a:pt x="60196" y="13724"/>
                  <a:pt x="60033" y="13724"/>
                </a:cubicBezTo>
                <a:cubicBezTo>
                  <a:pt x="59834" y="13724"/>
                  <a:pt x="59638" y="13713"/>
                  <a:pt x="59449" y="13665"/>
                </a:cubicBezTo>
                <a:cubicBezTo>
                  <a:pt x="59699" y="13439"/>
                  <a:pt x="60270" y="13355"/>
                  <a:pt x="60615" y="13201"/>
                </a:cubicBezTo>
                <a:cubicBezTo>
                  <a:pt x="61068" y="12986"/>
                  <a:pt x="61485" y="12724"/>
                  <a:pt x="61937" y="12510"/>
                </a:cubicBezTo>
                <a:cubicBezTo>
                  <a:pt x="63461" y="11784"/>
                  <a:pt x="65116" y="11248"/>
                  <a:pt x="66664" y="10569"/>
                </a:cubicBezTo>
                <a:cubicBezTo>
                  <a:pt x="67402" y="10248"/>
                  <a:pt x="67902" y="9760"/>
                  <a:pt x="68593" y="9403"/>
                </a:cubicBezTo>
                <a:cubicBezTo>
                  <a:pt x="69366" y="8998"/>
                  <a:pt x="70200" y="8652"/>
                  <a:pt x="70974" y="8248"/>
                </a:cubicBezTo>
                <a:cubicBezTo>
                  <a:pt x="71807" y="7831"/>
                  <a:pt x="72748" y="7557"/>
                  <a:pt x="73593" y="7152"/>
                </a:cubicBezTo>
                <a:cubicBezTo>
                  <a:pt x="74272" y="6831"/>
                  <a:pt x="74891" y="6450"/>
                  <a:pt x="75605" y="6152"/>
                </a:cubicBezTo>
                <a:cubicBezTo>
                  <a:pt x="76582" y="5747"/>
                  <a:pt x="77487" y="5331"/>
                  <a:pt x="78296" y="4747"/>
                </a:cubicBezTo>
                <a:cubicBezTo>
                  <a:pt x="78677" y="4473"/>
                  <a:pt x="79058" y="4211"/>
                  <a:pt x="79451" y="3961"/>
                </a:cubicBezTo>
                <a:cubicBezTo>
                  <a:pt x="79642" y="3890"/>
                  <a:pt x="79820" y="3807"/>
                  <a:pt x="79975" y="3688"/>
                </a:cubicBezTo>
                <a:cubicBezTo>
                  <a:pt x="80237" y="3259"/>
                  <a:pt x="79415" y="3295"/>
                  <a:pt x="78987" y="3211"/>
                </a:cubicBezTo>
                <a:cubicBezTo>
                  <a:pt x="78046" y="3045"/>
                  <a:pt x="77106" y="2890"/>
                  <a:pt x="76236" y="2580"/>
                </a:cubicBezTo>
                <a:cubicBezTo>
                  <a:pt x="75534" y="2318"/>
                  <a:pt x="74939" y="2509"/>
                  <a:pt x="74236" y="2342"/>
                </a:cubicBezTo>
                <a:cubicBezTo>
                  <a:pt x="74319" y="1402"/>
                  <a:pt x="76296" y="1056"/>
                  <a:pt x="76439" y="92"/>
                </a:cubicBezTo>
                <a:cubicBezTo>
                  <a:pt x="76150" y="27"/>
                  <a:pt x="75864" y="0"/>
                  <a:pt x="755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8"/>
          <p:cNvSpPr/>
          <p:nvPr/>
        </p:nvSpPr>
        <p:spPr>
          <a:xfrm flipH="1">
            <a:off x="5701270" y="3226201"/>
            <a:ext cx="3550555" cy="1917256"/>
          </a:xfrm>
          <a:custGeom>
            <a:avLst/>
            <a:gdLst/>
            <a:ahLst/>
            <a:cxnLst/>
            <a:rect l="l" t="t" r="r" b="b"/>
            <a:pathLst>
              <a:path w="112386" h="44304" extrusionOk="0">
                <a:moveTo>
                  <a:pt x="60511" y="0"/>
                </a:moveTo>
                <a:lnTo>
                  <a:pt x="60121" y="26"/>
                </a:lnTo>
                <a:lnTo>
                  <a:pt x="59679" y="130"/>
                </a:lnTo>
                <a:lnTo>
                  <a:pt x="59185" y="260"/>
                </a:lnTo>
                <a:lnTo>
                  <a:pt x="58664" y="469"/>
                </a:lnTo>
                <a:lnTo>
                  <a:pt x="58118" y="677"/>
                </a:lnTo>
                <a:lnTo>
                  <a:pt x="57546" y="963"/>
                </a:lnTo>
                <a:lnTo>
                  <a:pt x="56999" y="1249"/>
                </a:lnTo>
                <a:lnTo>
                  <a:pt x="56635" y="1405"/>
                </a:lnTo>
                <a:lnTo>
                  <a:pt x="56141" y="1561"/>
                </a:lnTo>
                <a:lnTo>
                  <a:pt x="55542" y="1717"/>
                </a:lnTo>
                <a:lnTo>
                  <a:pt x="54814" y="1899"/>
                </a:lnTo>
                <a:lnTo>
                  <a:pt x="53097" y="2238"/>
                </a:lnTo>
                <a:lnTo>
                  <a:pt x="51146" y="2602"/>
                </a:lnTo>
                <a:lnTo>
                  <a:pt x="49091" y="2992"/>
                </a:lnTo>
                <a:lnTo>
                  <a:pt x="47062" y="3408"/>
                </a:lnTo>
                <a:lnTo>
                  <a:pt x="46099" y="3616"/>
                </a:lnTo>
                <a:lnTo>
                  <a:pt x="45189" y="3824"/>
                </a:lnTo>
                <a:lnTo>
                  <a:pt x="44356" y="4059"/>
                </a:lnTo>
                <a:lnTo>
                  <a:pt x="43602" y="4267"/>
                </a:lnTo>
                <a:lnTo>
                  <a:pt x="33482" y="7701"/>
                </a:lnTo>
                <a:lnTo>
                  <a:pt x="26146" y="10198"/>
                </a:lnTo>
                <a:lnTo>
                  <a:pt x="25781" y="10120"/>
                </a:lnTo>
                <a:lnTo>
                  <a:pt x="25391" y="10068"/>
                </a:lnTo>
                <a:lnTo>
                  <a:pt x="24871" y="10016"/>
                </a:lnTo>
                <a:lnTo>
                  <a:pt x="24247" y="9964"/>
                </a:lnTo>
                <a:lnTo>
                  <a:pt x="23570" y="9964"/>
                </a:lnTo>
                <a:lnTo>
                  <a:pt x="22868" y="9990"/>
                </a:lnTo>
                <a:lnTo>
                  <a:pt x="22139" y="10042"/>
                </a:lnTo>
                <a:lnTo>
                  <a:pt x="21385" y="10172"/>
                </a:lnTo>
                <a:lnTo>
                  <a:pt x="20552" y="10354"/>
                </a:lnTo>
                <a:lnTo>
                  <a:pt x="18940" y="10718"/>
                </a:lnTo>
                <a:lnTo>
                  <a:pt x="17691" y="11031"/>
                </a:lnTo>
                <a:lnTo>
                  <a:pt x="17197" y="11161"/>
                </a:lnTo>
                <a:lnTo>
                  <a:pt x="16624" y="11109"/>
                </a:lnTo>
                <a:lnTo>
                  <a:pt x="15818" y="11005"/>
                </a:lnTo>
                <a:lnTo>
                  <a:pt x="14777" y="10822"/>
                </a:lnTo>
                <a:lnTo>
                  <a:pt x="13580" y="10562"/>
                </a:lnTo>
                <a:lnTo>
                  <a:pt x="10771" y="9990"/>
                </a:lnTo>
                <a:lnTo>
                  <a:pt x="7779" y="9288"/>
                </a:lnTo>
                <a:lnTo>
                  <a:pt x="4865" y="8611"/>
                </a:lnTo>
                <a:lnTo>
                  <a:pt x="2368" y="8013"/>
                </a:lnTo>
                <a:lnTo>
                  <a:pt x="1" y="7441"/>
                </a:lnTo>
                <a:lnTo>
                  <a:pt x="2186" y="44304"/>
                </a:lnTo>
                <a:lnTo>
                  <a:pt x="111136" y="44304"/>
                </a:lnTo>
                <a:lnTo>
                  <a:pt x="111266" y="44044"/>
                </a:lnTo>
                <a:lnTo>
                  <a:pt x="111527" y="43289"/>
                </a:lnTo>
                <a:lnTo>
                  <a:pt x="111709" y="42795"/>
                </a:lnTo>
                <a:lnTo>
                  <a:pt x="111865" y="42222"/>
                </a:lnTo>
                <a:lnTo>
                  <a:pt x="112047" y="41598"/>
                </a:lnTo>
                <a:lnTo>
                  <a:pt x="112177" y="40948"/>
                </a:lnTo>
                <a:lnTo>
                  <a:pt x="112307" y="40297"/>
                </a:lnTo>
                <a:lnTo>
                  <a:pt x="112359" y="39647"/>
                </a:lnTo>
                <a:lnTo>
                  <a:pt x="112385" y="39335"/>
                </a:lnTo>
                <a:lnTo>
                  <a:pt x="112385" y="39023"/>
                </a:lnTo>
                <a:lnTo>
                  <a:pt x="112359" y="38736"/>
                </a:lnTo>
                <a:lnTo>
                  <a:pt x="112307" y="38450"/>
                </a:lnTo>
                <a:lnTo>
                  <a:pt x="112255" y="38164"/>
                </a:lnTo>
                <a:lnTo>
                  <a:pt x="112177" y="37930"/>
                </a:lnTo>
                <a:lnTo>
                  <a:pt x="112073" y="37696"/>
                </a:lnTo>
                <a:lnTo>
                  <a:pt x="111943" y="37488"/>
                </a:lnTo>
                <a:lnTo>
                  <a:pt x="111787" y="37280"/>
                </a:lnTo>
                <a:lnTo>
                  <a:pt x="111605" y="37124"/>
                </a:lnTo>
                <a:lnTo>
                  <a:pt x="111396" y="36993"/>
                </a:lnTo>
                <a:lnTo>
                  <a:pt x="111136" y="36889"/>
                </a:lnTo>
                <a:lnTo>
                  <a:pt x="110616" y="36655"/>
                </a:lnTo>
                <a:lnTo>
                  <a:pt x="110070" y="36395"/>
                </a:lnTo>
                <a:lnTo>
                  <a:pt x="109497" y="36083"/>
                </a:lnTo>
                <a:lnTo>
                  <a:pt x="108925" y="35719"/>
                </a:lnTo>
                <a:lnTo>
                  <a:pt x="108353" y="35329"/>
                </a:lnTo>
                <a:lnTo>
                  <a:pt x="107806" y="34938"/>
                </a:lnTo>
                <a:lnTo>
                  <a:pt x="106740" y="34106"/>
                </a:lnTo>
                <a:lnTo>
                  <a:pt x="105829" y="33325"/>
                </a:lnTo>
                <a:lnTo>
                  <a:pt x="105075" y="32675"/>
                </a:lnTo>
                <a:lnTo>
                  <a:pt x="104424" y="32077"/>
                </a:lnTo>
                <a:lnTo>
                  <a:pt x="103358" y="30282"/>
                </a:lnTo>
                <a:lnTo>
                  <a:pt x="102213" y="28435"/>
                </a:lnTo>
                <a:lnTo>
                  <a:pt x="100886" y="26301"/>
                </a:lnTo>
                <a:lnTo>
                  <a:pt x="99508" y="24116"/>
                </a:lnTo>
                <a:lnTo>
                  <a:pt x="98831" y="23128"/>
                </a:lnTo>
                <a:lnTo>
                  <a:pt x="98207" y="22191"/>
                </a:lnTo>
                <a:lnTo>
                  <a:pt x="97635" y="21411"/>
                </a:lnTo>
                <a:lnTo>
                  <a:pt x="97140" y="20760"/>
                </a:lnTo>
                <a:lnTo>
                  <a:pt x="96932" y="20526"/>
                </a:lnTo>
                <a:lnTo>
                  <a:pt x="96724" y="20318"/>
                </a:lnTo>
                <a:lnTo>
                  <a:pt x="96568" y="20188"/>
                </a:lnTo>
                <a:lnTo>
                  <a:pt x="96438" y="20110"/>
                </a:lnTo>
                <a:lnTo>
                  <a:pt x="96308" y="20032"/>
                </a:lnTo>
                <a:lnTo>
                  <a:pt x="96178" y="19928"/>
                </a:lnTo>
                <a:lnTo>
                  <a:pt x="95814" y="19642"/>
                </a:lnTo>
                <a:lnTo>
                  <a:pt x="95397" y="19225"/>
                </a:lnTo>
                <a:lnTo>
                  <a:pt x="94929" y="18731"/>
                </a:lnTo>
                <a:lnTo>
                  <a:pt x="93888" y="17560"/>
                </a:lnTo>
                <a:lnTo>
                  <a:pt x="92770" y="16234"/>
                </a:lnTo>
                <a:lnTo>
                  <a:pt x="90689" y="13684"/>
                </a:lnTo>
                <a:lnTo>
                  <a:pt x="89908" y="12774"/>
                </a:lnTo>
                <a:lnTo>
                  <a:pt x="89622" y="12461"/>
                </a:lnTo>
                <a:lnTo>
                  <a:pt x="89414" y="12253"/>
                </a:lnTo>
                <a:lnTo>
                  <a:pt x="89258" y="12149"/>
                </a:lnTo>
                <a:lnTo>
                  <a:pt x="89024" y="12071"/>
                </a:lnTo>
                <a:lnTo>
                  <a:pt x="88763" y="11993"/>
                </a:lnTo>
                <a:lnTo>
                  <a:pt x="88477" y="11967"/>
                </a:lnTo>
                <a:lnTo>
                  <a:pt x="88165" y="11941"/>
                </a:lnTo>
                <a:lnTo>
                  <a:pt x="87853" y="11915"/>
                </a:lnTo>
                <a:lnTo>
                  <a:pt x="87151" y="11941"/>
                </a:lnTo>
                <a:lnTo>
                  <a:pt x="86474" y="12019"/>
                </a:lnTo>
                <a:lnTo>
                  <a:pt x="85824" y="12097"/>
                </a:lnTo>
                <a:lnTo>
                  <a:pt x="84887" y="12253"/>
                </a:lnTo>
                <a:lnTo>
                  <a:pt x="84705" y="12253"/>
                </a:lnTo>
                <a:lnTo>
                  <a:pt x="84445" y="12227"/>
                </a:lnTo>
                <a:lnTo>
                  <a:pt x="84159" y="12149"/>
                </a:lnTo>
                <a:lnTo>
                  <a:pt x="83821" y="12045"/>
                </a:lnTo>
                <a:lnTo>
                  <a:pt x="83014" y="11733"/>
                </a:lnTo>
                <a:lnTo>
                  <a:pt x="82104" y="11343"/>
                </a:lnTo>
                <a:lnTo>
                  <a:pt x="81115" y="10901"/>
                </a:lnTo>
                <a:lnTo>
                  <a:pt x="80127" y="10406"/>
                </a:lnTo>
                <a:lnTo>
                  <a:pt x="78279" y="9496"/>
                </a:lnTo>
                <a:lnTo>
                  <a:pt x="77343" y="9027"/>
                </a:lnTo>
                <a:lnTo>
                  <a:pt x="76224" y="8429"/>
                </a:lnTo>
                <a:lnTo>
                  <a:pt x="73883" y="7128"/>
                </a:lnTo>
                <a:lnTo>
                  <a:pt x="71125" y="5567"/>
                </a:lnTo>
                <a:lnTo>
                  <a:pt x="70865" y="5463"/>
                </a:lnTo>
                <a:lnTo>
                  <a:pt x="70215" y="5255"/>
                </a:lnTo>
                <a:lnTo>
                  <a:pt x="69799" y="5125"/>
                </a:lnTo>
                <a:lnTo>
                  <a:pt x="69330" y="4995"/>
                </a:lnTo>
                <a:lnTo>
                  <a:pt x="68836" y="4891"/>
                </a:lnTo>
                <a:lnTo>
                  <a:pt x="68368" y="4813"/>
                </a:lnTo>
                <a:lnTo>
                  <a:pt x="68108" y="4761"/>
                </a:lnTo>
                <a:lnTo>
                  <a:pt x="67769" y="4657"/>
                </a:lnTo>
                <a:lnTo>
                  <a:pt x="67405" y="4501"/>
                </a:lnTo>
                <a:lnTo>
                  <a:pt x="66963" y="4293"/>
                </a:lnTo>
                <a:lnTo>
                  <a:pt x="66052" y="3798"/>
                </a:lnTo>
                <a:lnTo>
                  <a:pt x="65090" y="3252"/>
                </a:lnTo>
                <a:lnTo>
                  <a:pt x="64179" y="2732"/>
                </a:lnTo>
                <a:lnTo>
                  <a:pt x="63451" y="2264"/>
                </a:lnTo>
                <a:lnTo>
                  <a:pt x="62723" y="1795"/>
                </a:lnTo>
                <a:lnTo>
                  <a:pt x="62540" y="1535"/>
                </a:lnTo>
                <a:lnTo>
                  <a:pt x="62020" y="963"/>
                </a:lnTo>
                <a:lnTo>
                  <a:pt x="61708" y="625"/>
                </a:lnTo>
                <a:lnTo>
                  <a:pt x="61396" y="338"/>
                </a:lnTo>
                <a:lnTo>
                  <a:pt x="61084" y="130"/>
                </a:lnTo>
                <a:lnTo>
                  <a:pt x="60954" y="52"/>
                </a:lnTo>
                <a:lnTo>
                  <a:pt x="607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8"/>
          <p:cNvSpPr/>
          <p:nvPr/>
        </p:nvSpPr>
        <p:spPr>
          <a:xfrm>
            <a:off x="0" y="3678481"/>
            <a:ext cx="7749146" cy="1465025"/>
          </a:xfrm>
          <a:custGeom>
            <a:avLst/>
            <a:gdLst/>
            <a:ahLst/>
            <a:cxnLst/>
            <a:rect l="l" t="t" r="r" b="b"/>
            <a:pathLst>
              <a:path w="225315" h="66156" extrusionOk="0">
                <a:moveTo>
                  <a:pt x="206220" y="0"/>
                </a:moveTo>
                <a:lnTo>
                  <a:pt x="205986" y="26"/>
                </a:lnTo>
                <a:lnTo>
                  <a:pt x="205752" y="104"/>
                </a:lnTo>
                <a:lnTo>
                  <a:pt x="205518" y="182"/>
                </a:lnTo>
                <a:lnTo>
                  <a:pt x="205258" y="312"/>
                </a:lnTo>
                <a:lnTo>
                  <a:pt x="204685" y="598"/>
                </a:lnTo>
                <a:lnTo>
                  <a:pt x="204113" y="963"/>
                </a:lnTo>
                <a:lnTo>
                  <a:pt x="203462" y="1379"/>
                </a:lnTo>
                <a:lnTo>
                  <a:pt x="202162" y="2341"/>
                </a:lnTo>
                <a:lnTo>
                  <a:pt x="200835" y="3304"/>
                </a:lnTo>
                <a:lnTo>
                  <a:pt x="200211" y="3772"/>
                </a:lnTo>
                <a:lnTo>
                  <a:pt x="199586" y="4189"/>
                </a:lnTo>
                <a:lnTo>
                  <a:pt x="199014" y="4553"/>
                </a:lnTo>
                <a:lnTo>
                  <a:pt x="198494" y="4839"/>
                </a:lnTo>
                <a:lnTo>
                  <a:pt x="198234" y="4969"/>
                </a:lnTo>
                <a:lnTo>
                  <a:pt x="197999" y="5047"/>
                </a:lnTo>
                <a:lnTo>
                  <a:pt x="197791" y="5099"/>
                </a:lnTo>
                <a:lnTo>
                  <a:pt x="197609" y="5125"/>
                </a:lnTo>
                <a:lnTo>
                  <a:pt x="197401" y="5151"/>
                </a:lnTo>
                <a:lnTo>
                  <a:pt x="197219" y="5203"/>
                </a:lnTo>
                <a:lnTo>
                  <a:pt x="196829" y="5359"/>
                </a:lnTo>
                <a:lnTo>
                  <a:pt x="196412" y="5567"/>
                </a:lnTo>
                <a:lnTo>
                  <a:pt x="195996" y="5827"/>
                </a:lnTo>
                <a:lnTo>
                  <a:pt x="195580" y="6140"/>
                </a:lnTo>
                <a:lnTo>
                  <a:pt x="195190" y="6478"/>
                </a:lnTo>
                <a:lnTo>
                  <a:pt x="194774" y="6842"/>
                </a:lnTo>
                <a:lnTo>
                  <a:pt x="194383" y="7206"/>
                </a:lnTo>
                <a:lnTo>
                  <a:pt x="193629" y="7987"/>
                </a:lnTo>
                <a:lnTo>
                  <a:pt x="192952" y="8689"/>
                </a:lnTo>
                <a:lnTo>
                  <a:pt x="192354" y="9261"/>
                </a:lnTo>
                <a:lnTo>
                  <a:pt x="192120" y="9470"/>
                </a:lnTo>
                <a:lnTo>
                  <a:pt x="191912" y="9626"/>
                </a:lnTo>
                <a:lnTo>
                  <a:pt x="191704" y="9756"/>
                </a:lnTo>
                <a:lnTo>
                  <a:pt x="191444" y="9886"/>
                </a:lnTo>
                <a:lnTo>
                  <a:pt x="190793" y="10146"/>
                </a:lnTo>
                <a:lnTo>
                  <a:pt x="190065" y="10406"/>
                </a:lnTo>
                <a:lnTo>
                  <a:pt x="189336" y="10666"/>
                </a:lnTo>
                <a:lnTo>
                  <a:pt x="188062" y="11056"/>
                </a:lnTo>
                <a:lnTo>
                  <a:pt x="187515" y="11213"/>
                </a:lnTo>
                <a:lnTo>
                  <a:pt x="186891" y="11161"/>
                </a:lnTo>
                <a:lnTo>
                  <a:pt x="186215" y="11134"/>
                </a:lnTo>
                <a:lnTo>
                  <a:pt x="185486" y="11134"/>
                </a:lnTo>
                <a:lnTo>
                  <a:pt x="184732" y="11187"/>
                </a:lnTo>
                <a:lnTo>
                  <a:pt x="183951" y="11265"/>
                </a:lnTo>
                <a:lnTo>
                  <a:pt x="183171" y="11343"/>
                </a:lnTo>
                <a:lnTo>
                  <a:pt x="181558" y="11577"/>
                </a:lnTo>
                <a:lnTo>
                  <a:pt x="179945" y="11837"/>
                </a:lnTo>
                <a:lnTo>
                  <a:pt x="178436" y="12123"/>
                </a:lnTo>
                <a:lnTo>
                  <a:pt x="177057" y="12357"/>
                </a:lnTo>
                <a:lnTo>
                  <a:pt x="176433" y="12435"/>
                </a:lnTo>
                <a:lnTo>
                  <a:pt x="175861" y="12487"/>
                </a:lnTo>
                <a:lnTo>
                  <a:pt x="175314" y="12539"/>
                </a:lnTo>
                <a:lnTo>
                  <a:pt x="174716" y="12565"/>
                </a:lnTo>
                <a:lnTo>
                  <a:pt x="173493" y="12565"/>
                </a:lnTo>
                <a:lnTo>
                  <a:pt x="172193" y="12513"/>
                </a:lnTo>
                <a:lnTo>
                  <a:pt x="170892" y="12435"/>
                </a:lnTo>
                <a:lnTo>
                  <a:pt x="169669" y="12305"/>
                </a:lnTo>
                <a:lnTo>
                  <a:pt x="168577" y="12175"/>
                </a:lnTo>
                <a:lnTo>
                  <a:pt x="167666" y="12045"/>
                </a:lnTo>
                <a:lnTo>
                  <a:pt x="166964" y="11915"/>
                </a:lnTo>
                <a:lnTo>
                  <a:pt x="166391" y="11837"/>
                </a:lnTo>
                <a:lnTo>
                  <a:pt x="165741" y="11785"/>
                </a:lnTo>
                <a:lnTo>
                  <a:pt x="164388" y="11733"/>
                </a:lnTo>
                <a:lnTo>
                  <a:pt x="163686" y="11681"/>
                </a:lnTo>
                <a:lnTo>
                  <a:pt x="163035" y="11629"/>
                </a:lnTo>
                <a:lnTo>
                  <a:pt x="162437" y="11551"/>
                </a:lnTo>
                <a:lnTo>
                  <a:pt x="162177" y="11473"/>
                </a:lnTo>
                <a:lnTo>
                  <a:pt x="161917" y="11395"/>
                </a:lnTo>
                <a:lnTo>
                  <a:pt x="161683" y="11317"/>
                </a:lnTo>
                <a:lnTo>
                  <a:pt x="161474" y="11265"/>
                </a:lnTo>
                <a:lnTo>
                  <a:pt x="161266" y="11239"/>
                </a:lnTo>
                <a:lnTo>
                  <a:pt x="160876" y="11239"/>
                </a:lnTo>
                <a:lnTo>
                  <a:pt x="160668" y="11265"/>
                </a:lnTo>
                <a:lnTo>
                  <a:pt x="160304" y="11369"/>
                </a:lnTo>
                <a:lnTo>
                  <a:pt x="159940" y="11473"/>
                </a:lnTo>
                <a:lnTo>
                  <a:pt x="159549" y="11629"/>
                </a:lnTo>
                <a:lnTo>
                  <a:pt x="159107" y="11785"/>
                </a:lnTo>
                <a:lnTo>
                  <a:pt x="158613" y="11915"/>
                </a:lnTo>
                <a:lnTo>
                  <a:pt x="158301" y="11993"/>
                </a:lnTo>
                <a:lnTo>
                  <a:pt x="157858" y="12019"/>
                </a:lnTo>
                <a:lnTo>
                  <a:pt x="156662" y="12071"/>
                </a:lnTo>
                <a:lnTo>
                  <a:pt x="155231" y="12071"/>
                </a:lnTo>
                <a:lnTo>
                  <a:pt x="153696" y="12045"/>
                </a:lnTo>
                <a:lnTo>
                  <a:pt x="150990" y="11967"/>
                </a:lnTo>
                <a:lnTo>
                  <a:pt x="149820" y="11915"/>
                </a:lnTo>
                <a:lnTo>
                  <a:pt x="149638" y="11681"/>
                </a:lnTo>
                <a:lnTo>
                  <a:pt x="149143" y="11134"/>
                </a:lnTo>
                <a:lnTo>
                  <a:pt x="148831" y="10796"/>
                </a:lnTo>
                <a:lnTo>
                  <a:pt x="148493" y="10484"/>
                </a:lnTo>
                <a:lnTo>
                  <a:pt x="148155" y="10172"/>
                </a:lnTo>
                <a:lnTo>
                  <a:pt x="147791" y="9938"/>
                </a:lnTo>
                <a:lnTo>
                  <a:pt x="147609" y="9834"/>
                </a:lnTo>
                <a:lnTo>
                  <a:pt x="147426" y="9756"/>
                </a:lnTo>
                <a:lnTo>
                  <a:pt x="147192" y="9704"/>
                </a:lnTo>
                <a:lnTo>
                  <a:pt x="146984" y="9652"/>
                </a:lnTo>
                <a:lnTo>
                  <a:pt x="146516" y="9600"/>
                </a:lnTo>
                <a:lnTo>
                  <a:pt x="146074" y="9574"/>
                </a:lnTo>
                <a:lnTo>
                  <a:pt x="145683" y="9600"/>
                </a:lnTo>
                <a:lnTo>
                  <a:pt x="145345" y="9626"/>
                </a:lnTo>
                <a:lnTo>
                  <a:pt x="145059" y="9652"/>
                </a:lnTo>
                <a:lnTo>
                  <a:pt x="144773" y="9339"/>
                </a:lnTo>
                <a:lnTo>
                  <a:pt x="144487" y="9001"/>
                </a:lnTo>
                <a:lnTo>
                  <a:pt x="144097" y="8611"/>
                </a:lnTo>
                <a:lnTo>
                  <a:pt x="143654" y="8221"/>
                </a:lnTo>
                <a:lnTo>
                  <a:pt x="143420" y="8039"/>
                </a:lnTo>
                <a:lnTo>
                  <a:pt x="143186" y="7883"/>
                </a:lnTo>
                <a:lnTo>
                  <a:pt x="142952" y="7727"/>
                </a:lnTo>
                <a:lnTo>
                  <a:pt x="142692" y="7596"/>
                </a:lnTo>
                <a:lnTo>
                  <a:pt x="142432" y="7518"/>
                </a:lnTo>
                <a:lnTo>
                  <a:pt x="142197" y="7440"/>
                </a:lnTo>
                <a:lnTo>
                  <a:pt x="142067" y="7440"/>
                </a:lnTo>
                <a:lnTo>
                  <a:pt x="141937" y="7466"/>
                </a:lnTo>
                <a:lnTo>
                  <a:pt x="141807" y="7544"/>
                </a:lnTo>
                <a:lnTo>
                  <a:pt x="141651" y="7622"/>
                </a:lnTo>
                <a:lnTo>
                  <a:pt x="141365" y="7857"/>
                </a:lnTo>
                <a:lnTo>
                  <a:pt x="141027" y="8169"/>
                </a:lnTo>
                <a:lnTo>
                  <a:pt x="140715" y="8533"/>
                </a:lnTo>
                <a:lnTo>
                  <a:pt x="140350" y="8975"/>
                </a:lnTo>
                <a:lnTo>
                  <a:pt x="139674" y="9938"/>
                </a:lnTo>
                <a:lnTo>
                  <a:pt x="138972" y="10952"/>
                </a:lnTo>
                <a:lnTo>
                  <a:pt x="138347" y="11889"/>
                </a:lnTo>
                <a:lnTo>
                  <a:pt x="138061" y="12279"/>
                </a:lnTo>
                <a:lnTo>
                  <a:pt x="137775" y="12643"/>
                </a:lnTo>
                <a:lnTo>
                  <a:pt x="137541" y="12904"/>
                </a:lnTo>
                <a:lnTo>
                  <a:pt x="137333" y="13086"/>
                </a:lnTo>
                <a:lnTo>
                  <a:pt x="137125" y="13190"/>
                </a:lnTo>
                <a:lnTo>
                  <a:pt x="136890" y="13242"/>
                </a:lnTo>
                <a:lnTo>
                  <a:pt x="136630" y="13294"/>
                </a:lnTo>
                <a:lnTo>
                  <a:pt x="136344" y="13294"/>
                </a:lnTo>
                <a:lnTo>
                  <a:pt x="136032" y="13268"/>
                </a:lnTo>
                <a:lnTo>
                  <a:pt x="135720" y="13242"/>
                </a:lnTo>
                <a:lnTo>
                  <a:pt x="135095" y="13138"/>
                </a:lnTo>
                <a:lnTo>
                  <a:pt x="134523" y="12982"/>
                </a:lnTo>
                <a:lnTo>
                  <a:pt x="134055" y="12825"/>
                </a:lnTo>
                <a:lnTo>
                  <a:pt x="133613" y="12669"/>
                </a:lnTo>
                <a:lnTo>
                  <a:pt x="133378" y="12539"/>
                </a:lnTo>
                <a:lnTo>
                  <a:pt x="132780" y="12201"/>
                </a:lnTo>
                <a:lnTo>
                  <a:pt x="132390" y="12019"/>
                </a:lnTo>
                <a:lnTo>
                  <a:pt x="132000" y="11837"/>
                </a:lnTo>
                <a:lnTo>
                  <a:pt x="131583" y="11681"/>
                </a:lnTo>
                <a:lnTo>
                  <a:pt x="131167" y="11577"/>
                </a:lnTo>
                <a:lnTo>
                  <a:pt x="130985" y="11577"/>
                </a:lnTo>
                <a:lnTo>
                  <a:pt x="130803" y="11603"/>
                </a:lnTo>
                <a:lnTo>
                  <a:pt x="130621" y="11655"/>
                </a:lnTo>
                <a:lnTo>
                  <a:pt x="130465" y="11733"/>
                </a:lnTo>
                <a:lnTo>
                  <a:pt x="130309" y="11837"/>
                </a:lnTo>
                <a:lnTo>
                  <a:pt x="130127" y="11967"/>
                </a:lnTo>
                <a:lnTo>
                  <a:pt x="129814" y="12253"/>
                </a:lnTo>
                <a:lnTo>
                  <a:pt x="129476" y="12539"/>
                </a:lnTo>
                <a:lnTo>
                  <a:pt x="129320" y="12669"/>
                </a:lnTo>
                <a:lnTo>
                  <a:pt x="129138" y="12799"/>
                </a:lnTo>
                <a:lnTo>
                  <a:pt x="128930" y="12904"/>
                </a:lnTo>
                <a:lnTo>
                  <a:pt x="128748" y="12982"/>
                </a:lnTo>
                <a:lnTo>
                  <a:pt x="128514" y="13060"/>
                </a:lnTo>
                <a:lnTo>
                  <a:pt x="128305" y="13086"/>
                </a:lnTo>
                <a:lnTo>
                  <a:pt x="127681" y="13060"/>
                </a:lnTo>
                <a:lnTo>
                  <a:pt x="126875" y="12956"/>
                </a:lnTo>
                <a:lnTo>
                  <a:pt x="125912" y="12851"/>
                </a:lnTo>
                <a:lnTo>
                  <a:pt x="124924" y="12695"/>
                </a:lnTo>
                <a:lnTo>
                  <a:pt x="123233" y="12435"/>
                </a:lnTo>
                <a:lnTo>
                  <a:pt x="122504" y="12305"/>
                </a:lnTo>
                <a:lnTo>
                  <a:pt x="123857" y="11030"/>
                </a:lnTo>
                <a:lnTo>
                  <a:pt x="123519" y="11056"/>
                </a:lnTo>
                <a:lnTo>
                  <a:pt x="123076" y="11108"/>
                </a:lnTo>
                <a:lnTo>
                  <a:pt x="122088" y="11317"/>
                </a:lnTo>
                <a:lnTo>
                  <a:pt x="120891" y="11577"/>
                </a:lnTo>
                <a:lnTo>
                  <a:pt x="120995" y="11473"/>
                </a:lnTo>
                <a:lnTo>
                  <a:pt x="121099" y="11369"/>
                </a:lnTo>
                <a:lnTo>
                  <a:pt x="121281" y="11108"/>
                </a:lnTo>
                <a:lnTo>
                  <a:pt x="121412" y="10796"/>
                </a:lnTo>
                <a:lnTo>
                  <a:pt x="121542" y="10484"/>
                </a:lnTo>
                <a:lnTo>
                  <a:pt x="121698" y="9964"/>
                </a:lnTo>
                <a:lnTo>
                  <a:pt x="121750" y="9756"/>
                </a:lnTo>
                <a:lnTo>
                  <a:pt x="121516" y="9808"/>
                </a:lnTo>
                <a:lnTo>
                  <a:pt x="121281" y="9912"/>
                </a:lnTo>
                <a:lnTo>
                  <a:pt x="121021" y="10094"/>
                </a:lnTo>
                <a:lnTo>
                  <a:pt x="120761" y="10276"/>
                </a:lnTo>
                <a:lnTo>
                  <a:pt x="120501" y="10510"/>
                </a:lnTo>
                <a:lnTo>
                  <a:pt x="120241" y="10744"/>
                </a:lnTo>
                <a:lnTo>
                  <a:pt x="119747" y="11291"/>
                </a:lnTo>
                <a:lnTo>
                  <a:pt x="119304" y="11811"/>
                </a:lnTo>
                <a:lnTo>
                  <a:pt x="118966" y="12253"/>
                </a:lnTo>
                <a:lnTo>
                  <a:pt x="118628" y="12669"/>
                </a:lnTo>
                <a:lnTo>
                  <a:pt x="118550" y="12617"/>
                </a:lnTo>
                <a:lnTo>
                  <a:pt x="118446" y="12565"/>
                </a:lnTo>
                <a:lnTo>
                  <a:pt x="118290" y="12565"/>
                </a:lnTo>
                <a:lnTo>
                  <a:pt x="118108" y="12591"/>
                </a:lnTo>
                <a:lnTo>
                  <a:pt x="117665" y="12669"/>
                </a:lnTo>
                <a:lnTo>
                  <a:pt x="117197" y="12825"/>
                </a:lnTo>
                <a:lnTo>
                  <a:pt x="116755" y="12982"/>
                </a:lnTo>
                <a:lnTo>
                  <a:pt x="116339" y="13138"/>
                </a:lnTo>
                <a:lnTo>
                  <a:pt x="115974" y="13294"/>
                </a:lnTo>
                <a:lnTo>
                  <a:pt x="115974" y="13294"/>
                </a:lnTo>
                <a:lnTo>
                  <a:pt x="117249" y="10926"/>
                </a:lnTo>
                <a:lnTo>
                  <a:pt x="117119" y="10952"/>
                </a:lnTo>
                <a:lnTo>
                  <a:pt x="116937" y="10978"/>
                </a:lnTo>
                <a:lnTo>
                  <a:pt x="116443" y="11187"/>
                </a:lnTo>
                <a:lnTo>
                  <a:pt x="115844" y="11473"/>
                </a:lnTo>
                <a:lnTo>
                  <a:pt x="115194" y="11811"/>
                </a:lnTo>
                <a:lnTo>
                  <a:pt x="114075" y="12461"/>
                </a:lnTo>
                <a:lnTo>
                  <a:pt x="113555" y="12773"/>
                </a:lnTo>
                <a:lnTo>
                  <a:pt x="113737" y="12513"/>
                </a:lnTo>
                <a:lnTo>
                  <a:pt x="113997" y="12149"/>
                </a:lnTo>
                <a:lnTo>
                  <a:pt x="114726" y="11291"/>
                </a:lnTo>
                <a:lnTo>
                  <a:pt x="115376" y="10536"/>
                </a:lnTo>
                <a:lnTo>
                  <a:pt x="115688" y="10198"/>
                </a:lnTo>
                <a:lnTo>
                  <a:pt x="115454" y="10276"/>
                </a:lnTo>
                <a:lnTo>
                  <a:pt x="115220" y="10406"/>
                </a:lnTo>
                <a:lnTo>
                  <a:pt x="114960" y="10588"/>
                </a:lnTo>
                <a:lnTo>
                  <a:pt x="114648" y="10796"/>
                </a:lnTo>
                <a:lnTo>
                  <a:pt x="114049" y="11291"/>
                </a:lnTo>
                <a:lnTo>
                  <a:pt x="113425" y="11863"/>
                </a:lnTo>
                <a:lnTo>
                  <a:pt x="112853" y="12383"/>
                </a:lnTo>
                <a:lnTo>
                  <a:pt x="112384" y="12851"/>
                </a:lnTo>
                <a:lnTo>
                  <a:pt x="111942" y="13294"/>
                </a:lnTo>
                <a:lnTo>
                  <a:pt x="111656" y="13398"/>
                </a:lnTo>
                <a:lnTo>
                  <a:pt x="111240" y="13476"/>
                </a:lnTo>
                <a:lnTo>
                  <a:pt x="110745" y="13528"/>
                </a:lnTo>
                <a:lnTo>
                  <a:pt x="110147" y="13580"/>
                </a:lnTo>
                <a:lnTo>
                  <a:pt x="108820" y="13658"/>
                </a:lnTo>
                <a:lnTo>
                  <a:pt x="107337" y="13684"/>
                </a:lnTo>
                <a:lnTo>
                  <a:pt x="105855" y="13710"/>
                </a:lnTo>
                <a:lnTo>
                  <a:pt x="104476" y="13710"/>
                </a:lnTo>
                <a:lnTo>
                  <a:pt x="102577" y="13684"/>
                </a:lnTo>
                <a:lnTo>
                  <a:pt x="102291" y="13684"/>
                </a:lnTo>
                <a:lnTo>
                  <a:pt x="102030" y="13632"/>
                </a:lnTo>
                <a:lnTo>
                  <a:pt x="101744" y="13580"/>
                </a:lnTo>
                <a:lnTo>
                  <a:pt x="101458" y="13528"/>
                </a:lnTo>
                <a:lnTo>
                  <a:pt x="100912" y="13346"/>
                </a:lnTo>
                <a:lnTo>
                  <a:pt x="100365" y="13138"/>
                </a:lnTo>
                <a:lnTo>
                  <a:pt x="99845" y="12904"/>
                </a:lnTo>
                <a:lnTo>
                  <a:pt x="99351" y="12721"/>
                </a:lnTo>
                <a:lnTo>
                  <a:pt x="98883" y="12565"/>
                </a:lnTo>
                <a:lnTo>
                  <a:pt x="98675" y="12513"/>
                </a:lnTo>
                <a:lnTo>
                  <a:pt x="98440" y="12487"/>
                </a:lnTo>
                <a:lnTo>
                  <a:pt x="98232" y="12487"/>
                </a:lnTo>
                <a:lnTo>
                  <a:pt x="98024" y="12513"/>
                </a:lnTo>
                <a:lnTo>
                  <a:pt x="97816" y="12539"/>
                </a:lnTo>
                <a:lnTo>
                  <a:pt x="97608" y="12617"/>
                </a:lnTo>
                <a:lnTo>
                  <a:pt x="97166" y="12773"/>
                </a:lnTo>
                <a:lnTo>
                  <a:pt x="96723" y="12956"/>
                </a:lnTo>
                <a:lnTo>
                  <a:pt x="96229" y="13164"/>
                </a:lnTo>
                <a:lnTo>
                  <a:pt x="95761" y="13372"/>
                </a:lnTo>
                <a:lnTo>
                  <a:pt x="95241" y="13554"/>
                </a:lnTo>
                <a:lnTo>
                  <a:pt x="94980" y="13632"/>
                </a:lnTo>
                <a:lnTo>
                  <a:pt x="94720" y="13684"/>
                </a:lnTo>
                <a:lnTo>
                  <a:pt x="93992" y="13788"/>
                </a:lnTo>
                <a:lnTo>
                  <a:pt x="93029" y="13918"/>
                </a:lnTo>
                <a:lnTo>
                  <a:pt x="90740" y="14152"/>
                </a:lnTo>
                <a:lnTo>
                  <a:pt x="87878" y="14412"/>
                </a:lnTo>
                <a:lnTo>
                  <a:pt x="87644" y="14256"/>
                </a:lnTo>
                <a:lnTo>
                  <a:pt x="87098" y="13892"/>
                </a:lnTo>
                <a:lnTo>
                  <a:pt x="86447" y="13528"/>
                </a:lnTo>
                <a:lnTo>
                  <a:pt x="86161" y="13372"/>
                </a:lnTo>
                <a:lnTo>
                  <a:pt x="85927" y="13294"/>
                </a:lnTo>
                <a:lnTo>
                  <a:pt x="85719" y="13294"/>
                </a:lnTo>
                <a:lnTo>
                  <a:pt x="85485" y="13372"/>
                </a:lnTo>
                <a:lnTo>
                  <a:pt x="85251" y="13476"/>
                </a:lnTo>
                <a:lnTo>
                  <a:pt x="84991" y="13606"/>
                </a:lnTo>
                <a:lnTo>
                  <a:pt x="84418" y="13918"/>
                </a:lnTo>
                <a:lnTo>
                  <a:pt x="84158" y="14048"/>
                </a:lnTo>
                <a:lnTo>
                  <a:pt x="83872" y="14152"/>
                </a:lnTo>
                <a:lnTo>
                  <a:pt x="83690" y="14178"/>
                </a:lnTo>
                <a:lnTo>
                  <a:pt x="83430" y="14204"/>
                </a:lnTo>
                <a:lnTo>
                  <a:pt x="82727" y="14230"/>
                </a:lnTo>
                <a:lnTo>
                  <a:pt x="80984" y="14256"/>
                </a:lnTo>
                <a:lnTo>
                  <a:pt x="79345" y="14256"/>
                </a:lnTo>
                <a:lnTo>
                  <a:pt x="78643" y="14230"/>
                </a:lnTo>
                <a:lnTo>
                  <a:pt x="78435" y="13970"/>
                </a:lnTo>
                <a:lnTo>
                  <a:pt x="77993" y="13398"/>
                </a:lnTo>
                <a:lnTo>
                  <a:pt x="77706" y="13086"/>
                </a:lnTo>
                <a:lnTo>
                  <a:pt x="77446" y="12799"/>
                </a:lnTo>
                <a:lnTo>
                  <a:pt x="77186" y="12591"/>
                </a:lnTo>
                <a:lnTo>
                  <a:pt x="77082" y="12539"/>
                </a:lnTo>
                <a:lnTo>
                  <a:pt x="76978" y="12487"/>
                </a:lnTo>
                <a:lnTo>
                  <a:pt x="76224" y="12409"/>
                </a:lnTo>
                <a:lnTo>
                  <a:pt x="75027" y="12279"/>
                </a:lnTo>
                <a:lnTo>
                  <a:pt x="73414" y="12123"/>
                </a:lnTo>
                <a:lnTo>
                  <a:pt x="73076" y="11811"/>
                </a:lnTo>
                <a:lnTo>
                  <a:pt x="72712" y="11499"/>
                </a:lnTo>
                <a:lnTo>
                  <a:pt x="72217" y="11134"/>
                </a:lnTo>
                <a:lnTo>
                  <a:pt x="71931" y="10952"/>
                </a:lnTo>
                <a:lnTo>
                  <a:pt x="71619" y="10770"/>
                </a:lnTo>
                <a:lnTo>
                  <a:pt x="71307" y="10614"/>
                </a:lnTo>
                <a:lnTo>
                  <a:pt x="70969" y="10458"/>
                </a:lnTo>
                <a:lnTo>
                  <a:pt x="70630" y="10354"/>
                </a:lnTo>
                <a:lnTo>
                  <a:pt x="70266" y="10250"/>
                </a:lnTo>
                <a:lnTo>
                  <a:pt x="69928" y="10198"/>
                </a:lnTo>
                <a:lnTo>
                  <a:pt x="69564" y="10198"/>
                </a:lnTo>
                <a:lnTo>
                  <a:pt x="69382" y="10224"/>
                </a:lnTo>
                <a:lnTo>
                  <a:pt x="69200" y="10276"/>
                </a:lnTo>
                <a:lnTo>
                  <a:pt x="68992" y="10354"/>
                </a:lnTo>
                <a:lnTo>
                  <a:pt x="68809" y="10432"/>
                </a:lnTo>
                <a:lnTo>
                  <a:pt x="68393" y="10692"/>
                </a:lnTo>
                <a:lnTo>
                  <a:pt x="68003" y="11004"/>
                </a:lnTo>
                <a:lnTo>
                  <a:pt x="67587" y="11369"/>
                </a:lnTo>
                <a:lnTo>
                  <a:pt x="67196" y="11785"/>
                </a:lnTo>
                <a:lnTo>
                  <a:pt x="66806" y="12227"/>
                </a:lnTo>
                <a:lnTo>
                  <a:pt x="66442" y="12695"/>
                </a:lnTo>
                <a:lnTo>
                  <a:pt x="65792" y="13580"/>
                </a:lnTo>
                <a:lnTo>
                  <a:pt x="65271" y="14360"/>
                </a:lnTo>
                <a:lnTo>
                  <a:pt x="64777" y="15089"/>
                </a:lnTo>
                <a:lnTo>
                  <a:pt x="64491" y="15037"/>
                </a:lnTo>
                <a:lnTo>
                  <a:pt x="64127" y="15011"/>
                </a:lnTo>
                <a:lnTo>
                  <a:pt x="63268" y="14959"/>
                </a:lnTo>
                <a:lnTo>
                  <a:pt x="62280" y="14959"/>
                </a:lnTo>
                <a:lnTo>
                  <a:pt x="61239" y="14985"/>
                </a:lnTo>
                <a:lnTo>
                  <a:pt x="59496" y="15089"/>
                </a:lnTo>
                <a:lnTo>
                  <a:pt x="58742" y="15141"/>
                </a:lnTo>
                <a:lnTo>
                  <a:pt x="58664" y="14907"/>
                </a:lnTo>
                <a:lnTo>
                  <a:pt x="58586" y="14699"/>
                </a:lnTo>
                <a:lnTo>
                  <a:pt x="58508" y="14516"/>
                </a:lnTo>
                <a:lnTo>
                  <a:pt x="58403" y="14360"/>
                </a:lnTo>
                <a:lnTo>
                  <a:pt x="58299" y="14230"/>
                </a:lnTo>
                <a:lnTo>
                  <a:pt x="58195" y="14126"/>
                </a:lnTo>
                <a:lnTo>
                  <a:pt x="58065" y="14022"/>
                </a:lnTo>
                <a:lnTo>
                  <a:pt x="57935" y="13944"/>
                </a:lnTo>
                <a:lnTo>
                  <a:pt x="57805" y="13892"/>
                </a:lnTo>
                <a:lnTo>
                  <a:pt x="57675" y="13840"/>
                </a:lnTo>
                <a:lnTo>
                  <a:pt x="57415" y="13814"/>
                </a:lnTo>
                <a:lnTo>
                  <a:pt x="57129" y="13814"/>
                </a:lnTo>
                <a:lnTo>
                  <a:pt x="56843" y="13866"/>
                </a:lnTo>
                <a:lnTo>
                  <a:pt x="56556" y="13944"/>
                </a:lnTo>
                <a:lnTo>
                  <a:pt x="56296" y="14022"/>
                </a:lnTo>
                <a:lnTo>
                  <a:pt x="56062" y="14126"/>
                </a:lnTo>
                <a:lnTo>
                  <a:pt x="55854" y="14256"/>
                </a:lnTo>
                <a:lnTo>
                  <a:pt x="55542" y="14438"/>
                </a:lnTo>
                <a:lnTo>
                  <a:pt x="55438" y="14516"/>
                </a:lnTo>
                <a:lnTo>
                  <a:pt x="55282" y="14438"/>
                </a:lnTo>
                <a:lnTo>
                  <a:pt x="55100" y="14386"/>
                </a:lnTo>
                <a:lnTo>
                  <a:pt x="54917" y="14360"/>
                </a:lnTo>
                <a:lnTo>
                  <a:pt x="54345" y="14360"/>
                </a:lnTo>
                <a:lnTo>
                  <a:pt x="53981" y="14438"/>
                </a:lnTo>
                <a:lnTo>
                  <a:pt x="53643" y="14516"/>
                </a:lnTo>
                <a:lnTo>
                  <a:pt x="53383" y="14594"/>
                </a:lnTo>
                <a:lnTo>
                  <a:pt x="53148" y="14699"/>
                </a:lnTo>
                <a:lnTo>
                  <a:pt x="52732" y="14673"/>
                </a:lnTo>
                <a:lnTo>
                  <a:pt x="51119" y="14673"/>
                </a:lnTo>
                <a:lnTo>
                  <a:pt x="48544" y="14751"/>
                </a:lnTo>
                <a:lnTo>
                  <a:pt x="47243" y="14777"/>
                </a:lnTo>
                <a:lnTo>
                  <a:pt x="45578" y="14777"/>
                </a:lnTo>
                <a:lnTo>
                  <a:pt x="45110" y="14725"/>
                </a:lnTo>
                <a:lnTo>
                  <a:pt x="44720" y="14673"/>
                </a:lnTo>
                <a:lnTo>
                  <a:pt x="44433" y="14594"/>
                </a:lnTo>
                <a:lnTo>
                  <a:pt x="44173" y="14542"/>
                </a:lnTo>
                <a:lnTo>
                  <a:pt x="43939" y="14490"/>
                </a:lnTo>
                <a:lnTo>
                  <a:pt x="43523" y="14490"/>
                </a:lnTo>
                <a:lnTo>
                  <a:pt x="43341" y="14516"/>
                </a:lnTo>
                <a:lnTo>
                  <a:pt x="43185" y="14568"/>
                </a:lnTo>
                <a:lnTo>
                  <a:pt x="43029" y="14620"/>
                </a:lnTo>
                <a:lnTo>
                  <a:pt x="42899" y="14699"/>
                </a:lnTo>
                <a:lnTo>
                  <a:pt x="42690" y="14855"/>
                </a:lnTo>
                <a:lnTo>
                  <a:pt x="42534" y="14985"/>
                </a:lnTo>
                <a:lnTo>
                  <a:pt x="42404" y="15141"/>
                </a:lnTo>
                <a:lnTo>
                  <a:pt x="42144" y="14933"/>
                </a:lnTo>
                <a:lnTo>
                  <a:pt x="41858" y="14725"/>
                </a:lnTo>
                <a:lnTo>
                  <a:pt x="41494" y="14516"/>
                </a:lnTo>
                <a:lnTo>
                  <a:pt x="41078" y="14282"/>
                </a:lnTo>
                <a:lnTo>
                  <a:pt x="40583" y="14074"/>
                </a:lnTo>
                <a:lnTo>
                  <a:pt x="40349" y="13996"/>
                </a:lnTo>
                <a:lnTo>
                  <a:pt x="40089" y="13918"/>
                </a:lnTo>
                <a:lnTo>
                  <a:pt x="39829" y="13892"/>
                </a:lnTo>
                <a:lnTo>
                  <a:pt x="39569" y="13866"/>
                </a:lnTo>
                <a:lnTo>
                  <a:pt x="39309" y="13892"/>
                </a:lnTo>
                <a:lnTo>
                  <a:pt x="39048" y="13944"/>
                </a:lnTo>
                <a:lnTo>
                  <a:pt x="38788" y="14022"/>
                </a:lnTo>
                <a:lnTo>
                  <a:pt x="38528" y="14126"/>
                </a:lnTo>
                <a:lnTo>
                  <a:pt x="38294" y="14230"/>
                </a:lnTo>
                <a:lnTo>
                  <a:pt x="38060" y="14360"/>
                </a:lnTo>
                <a:lnTo>
                  <a:pt x="37618" y="14673"/>
                </a:lnTo>
                <a:lnTo>
                  <a:pt x="37253" y="14959"/>
                </a:lnTo>
                <a:lnTo>
                  <a:pt x="36967" y="15193"/>
                </a:lnTo>
                <a:lnTo>
                  <a:pt x="36733" y="15453"/>
                </a:lnTo>
                <a:lnTo>
                  <a:pt x="36343" y="15427"/>
                </a:lnTo>
                <a:lnTo>
                  <a:pt x="35927" y="15427"/>
                </a:lnTo>
                <a:lnTo>
                  <a:pt x="34886" y="15453"/>
                </a:lnTo>
                <a:lnTo>
                  <a:pt x="33741" y="15531"/>
                </a:lnTo>
                <a:lnTo>
                  <a:pt x="32571" y="15661"/>
                </a:lnTo>
                <a:lnTo>
                  <a:pt x="30594" y="15869"/>
                </a:lnTo>
                <a:lnTo>
                  <a:pt x="29761" y="15973"/>
                </a:lnTo>
                <a:lnTo>
                  <a:pt x="29735" y="15921"/>
                </a:lnTo>
                <a:lnTo>
                  <a:pt x="29709" y="15843"/>
                </a:lnTo>
                <a:lnTo>
                  <a:pt x="29683" y="15739"/>
                </a:lnTo>
                <a:lnTo>
                  <a:pt x="29605" y="15661"/>
                </a:lnTo>
                <a:lnTo>
                  <a:pt x="29527" y="15557"/>
                </a:lnTo>
                <a:lnTo>
                  <a:pt x="29371" y="15505"/>
                </a:lnTo>
                <a:lnTo>
                  <a:pt x="29189" y="15453"/>
                </a:lnTo>
                <a:lnTo>
                  <a:pt x="28877" y="15427"/>
                </a:lnTo>
                <a:lnTo>
                  <a:pt x="27160" y="15427"/>
                </a:lnTo>
                <a:lnTo>
                  <a:pt x="25521" y="15453"/>
                </a:lnTo>
                <a:lnTo>
                  <a:pt x="25547" y="15349"/>
                </a:lnTo>
                <a:lnTo>
                  <a:pt x="25547" y="15245"/>
                </a:lnTo>
                <a:lnTo>
                  <a:pt x="25495" y="15115"/>
                </a:lnTo>
                <a:lnTo>
                  <a:pt x="25417" y="14959"/>
                </a:lnTo>
                <a:lnTo>
                  <a:pt x="25260" y="14855"/>
                </a:lnTo>
                <a:lnTo>
                  <a:pt x="25156" y="14803"/>
                </a:lnTo>
                <a:lnTo>
                  <a:pt x="25026" y="14751"/>
                </a:lnTo>
                <a:lnTo>
                  <a:pt x="24870" y="14699"/>
                </a:lnTo>
                <a:lnTo>
                  <a:pt x="24714" y="14673"/>
                </a:lnTo>
                <a:lnTo>
                  <a:pt x="23934" y="14568"/>
                </a:lnTo>
                <a:lnTo>
                  <a:pt x="23517" y="14542"/>
                </a:lnTo>
                <a:lnTo>
                  <a:pt x="23075" y="14516"/>
                </a:lnTo>
                <a:lnTo>
                  <a:pt x="22633" y="14490"/>
                </a:lnTo>
                <a:lnTo>
                  <a:pt x="22165" y="14516"/>
                </a:lnTo>
                <a:lnTo>
                  <a:pt x="21670" y="14568"/>
                </a:lnTo>
                <a:lnTo>
                  <a:pt x="21124" y="14673"/>
                </a:lnTo>
                <a:lnTo>
                  <a:pt x="20864" y="14751"/>
                </a:lnTo>
                <a:lnTo>
                  <a:pt x="20630" y="14829"/>
                </a:lnTo>
                <a:lnTo>
                  <a:pt x="20422" y="14907"/>
                </a:lnTo>
                <a:lnTo>
                  <a:pt x="20240" y="15011"/>
                </a:lnTo>
                <a:lnTo>
                  <a:pt x="19953" y="15219"/>
                </a:lnTo>
                <a:lnTo>
                  <a:pt x="19693" y="15427"/>
                </a:lnTo>
                <a:lnTo>
                  <a:pt x="19225" y="15869"/>
                </a:lnTo>
                <a:lnTo>
                  <a:pt x="18965" y="16103"/>
                </a:lnTo>
                <a:lnTo>
                  <a:pt x="18653" y="16285"/>
                </a:lnTo>
                <a:lnTo>
                  <a:pt x="18549" y="16337"/>
                </a:lnTo>
                <a:lnTo>
                  <a:pt x="18419" y="16363"/>
                </a:lnTo>
                <a:lnTo>
                  <a:pt x="18106" y="16390"/>
                </a:lnTo>
                <a:lnTo>
                  <a:pt x="17690" y="16390"/>
                </a:lnTo>
                <a:lnTo>
                  <a:pt x="17222" y="16363"/>
                </a:lnTo>
                <a:lnTo>
                  <a:pt x="16702" y="16311"/>
                </a:lnTo>
                <a:lnTo>
                  <a:pt x="16155" y="16259"/>
                </a:lnTo>
                <a:lnTo>
                  <a:pt x="15011" y="16077"/>
                </a:lnTo>
                <a:lnTo>
                  <a:pt x="13892" y="15869"/>
                </a:lnTo>
                <a:lnTo>
                  <a:pt x="12955" y="15687"/>
                </a:lnTo>
                <a:lnTo>
                  <a:pt x="12045" y="15479"/>
                </a:lnTo>
                <a:lnTo>
                  <a:pt x="12175" y="15219"/>
                </a:lnTo>
                <a:lnTo>
                  <a:pt x="12227" y="15037"/>
                </a:lnTo>
                <a:lnTo>
                  <a:pt x="12227" y="14959"/>
                </a:lnTo>
                <a:lnTo>
                  <a:pt x="12201" y="14907"/>
                </a:lnTo>
                <a:lnTo>
                  <a:pt x="12175" y="14881"/>
                </a:lnTo>
                <a:lnTo>
                  <a:pt x="12123" y="14855"/>
                </a:lnTo>
                <a:lnTo>
                  <a:pt x="11993" y="14829"/>
                </a:lnTo>
                <a:lnTo>
                  <a:pt x="11811" y="14881"/>
                </a:lnTo>
                <a:lnTo>
                  <a:pt x="11603" y="14933"/>
                </a:lnTo>
                <a:lnTo>
                  <a:pt x="11395" y="15037"/>
                </a:lnTo>
                <a:lnTo>
                  <a:pt x="10900" y="15245"/>
                </a:lnTo>
                <a:lnTo>
                  <a:pt x="10484" y="15505"/>
                </a:lnTo>
                <a:lnTo>
                  <a:pt x="10016" y="15765"/>
                </a:lnTo>
                <a:lnTo>
                  <a:pt x="10016" y="15765"/>
                </a:lnTo>
                <a:lnTo>
                  <a:pt x="10094" y="15557"/>
                </a:lnTo>
                <a:lnTo>
                  <a:pt x="10146" y="15375"/>
                </a:lnTo>
                <a:lnTo>
                  <a:pt x="10172" y="15219"/>
                </a:lnTo>
                <a:lnTo>
                  <a:pt x="10146" y="15063"/>
                </a:lnTo>
                <a:lnTo>
                  <a:pt x="10120" y="14959"/>
                </a:lnTo>
                <a:lnTo>
                  <a:pt x="10068" y="14855"/>
                </a:lnTo>
                <a:lnTo>
                  <a:pt x="9990" y="14777"/>
                </a:lnTo>
                <a:lnTo>
                  <a:pt x="9912" y="14725"/>
                </a:lnTo>
                <a:lnTo>
                  <a:pt x="9808" y="14699"/>
                </a:lnTo>
                <a:lnTo>
                  <a:pt x="9678" y="14673"/>
                </a:lnTo>
                <a:lnTo>
                  <a:pt x="9365" y="14699"/>
                </a:lnTo>
                <a:lnTo>
                  <a:pt x="9027" y="14751"/>
                </a:lnTo>
                <a:lnTo>
                  <a:pt x="8663" y="14855"/>
                </a:lnTo>
                <a:lnTo>
                  <a:pt x="8247" y="14985"/>
                </a:lnTo>
                <a:lnTo>
                  <a:pt x="7830" y="15167"/>
                </a:lnTo>
                <a:lnTo>
                  <a:pt x="6972" y="15531"/>
                </a:lnTo>
                <a:lnTo>
                  <a:pt x="6218" y="15895"/>
                </a:lnTo>
                <a:lnTo>
                  <a:pt x="5619" y="16155"/>
                </a:lnTo>
                <a:lnTo>
                  <a:pt x="5489" y="16207"/>
                </a:lnTo>
                <a:lnTo>
                  <a:pt x="5359" y="16259"/>
                </a:lnTo>
                <a:lnTo>
                  <a:pt x="5021" y="16285"/>
                </a:lnTo>
                <a:lnTo>
                  <a:pt x="4631" y="16285"/>
                </a:lnTo>
                <a:lnTo>
                  <a:pt x="4214" y="16259"/>
                </a:lnTo>
                <a:lnTo>
                  <a:pt x="3746" y="16207"/>
                </a:lnTo>
                <a:lnTo>
                  <a:pt x="3278" y="16129"/>
                </a:lnTo>
                <a:lnTo>
                  <a:pt x="2315" y="15921"/>
                </a:lnTo>
                <a:lnTo>
                  <a:pt x="1431" y="15687"/>
                </a:lnTo>
                <a:lnTo>
                  <a:pt x="702" y="15479"/>
                </a:lnTo>
                <a:lnTo>
                  <a:pt x="0" y="15245"/>
                </a:lnTo>
                <a:lnTo>
                  <a:pt x="0" y="66156"/>
                </a:lnTo>
                <a:lnTo>
                  <a:pt x="225315" y="66156"/>
                </a:lnTo>
                <a:lnTo>
                  <a:pt x="225315" y="8741"/>
                </a:lnTo>
                <a:lnTo>
                  <a:pt x="222844" y="8403"/>
                </a:lnTo>
                <a:lnTo>
                  <a:pt x="220658" y="8091"/>
                </a:lnTo>
                <a:lnTo>
                  <a:pt x="219592" y="7909"/>
                </a:lnTo>
                <a:lnTo>
                  <a:pt x="218603" y="7727"/>
                </a:lnTo>
                <a:lnTo>
                  <a:pt x="218369" y="7675"/>
                </a:lnTo>
                <a:lnTo>
                  <a:pt x="218109" y="7570"/>
                </a:lnTo>
                <a:lnTo>
                  <a:pt x="217797" y="7440"/>
                </a:lnTo>
                <a:lnTo>
                  <a:pt x="217485" y="7284"/>
                </a:lnTo>
                <a:lnTo>
                  <a:pt x="216782" y="6894"/>
                </a:lnTo>
                <a:lnTo>
                  <a:pt x="215976" y="6400"/>
                </a:lnTo>
                <a:lnTo>
                  <a:pt x="215143" y="5827"/>
                </a:lnTo>
                <a:lnTo>
                  <a:pt x="214233" y="5203"/>
                </a:lnTo>
                <a:lnTo>
                  <a:pt x="212386" y="3876"/>
                </a:lnTo>
                <a:lnTo>
                  <a:pt x="210565" y="2550"/>
                </a:lnTo>
                <a:lnTo>
                  <a:pt x="208900" y="1353"/>
                </a:lnTo>
                <a:lnTo>
                  <a:pt x="208171" y="859"/>
                </a:lnTo>
                <a:lnTo>
                  <a:pt x="207547" y="468"/>
                </a:lnTo>
                <a:lnTo>
                  <a:pt x="207001" y="182"/>
                </a:lnTo>
                <a:lnTo>
                  <a:pt x="206792" y="78"/>
                </a:lnTo>
                <a:lnTo>
                  <a:pt x="206584" y="26"/>
                </a:lnTo>
                <a:lnTo>
                  <a:pt x="2064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3"/>
          <p:cNvSpPr/>
          <p:nvPr/>
        </p:nvSpPr>
        <p:spPr>
          <a:xfrm rot="1091617">
            <a:off x="-4223272" y="-1132514"/>
            <a:ext cx="8538006" cy="2645255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6" name="Google Shape;566;p23"/>
          <p:cNvGrpSpPr/>
          <p:nvPr/>
        </p:nvGrpSpPr>
        <p:grpSpPr>
          <a:xfrm rot="5005473">
            <a:off x="7698270" y="-2040042"/>
            <a:ext cx="4020492" cy="3545351"/>
            <a:chOff x="-2417677" y="2452996"/>
            <a:chExt cx="5416388" cy="4776280"/>
          </a:xfrm>
        </p:grpSpPr>
        <p:grpSp>
          <p:nvGrpSpPr>
            <p:cNvPr id="567" name="Google Shape;567;p23"/>
            <p:cNvGrpSpPr/>
            <p:nvPr/>
          </p:nvGrpSpPr>
          <p:grpSpPr>
            <a:xfrm>
              <a:off x="415116" y="4353695"/>
              <a:ext cx="451070" cy="303924"/>
              <a:chOff x="5850477" y="3901125"/>
              <a:chExt cx="127450" cy="85874"/>
            </a:xfrm>
          </p:grpSpPr>
          <p:sp>
            <p:nvSpPr>
              <p:cNvPr id="568" name="Google Shape;568;p23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005" extrusionOk="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3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45" extrusionOk="0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8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4" name="Google Shape;574;p23"/>
            <p:cNvSpPr/>
            <p:nvPr/>
          </p:nvSpPr>
          <p:spPr>
            <a:xfrm>
              <a:off x="1177375" y="4353700"/>
              <a:ext cx="186803" cy="186803"/>
            </a:xfrm>
            <a:custGeom>
              <a:avLst/>
              <a:gdLst/>
              <a:ahLst/>
              <a:cxnLst/>
              <a:rect l="l" t="t" r="r" b="b"/>
              <a:pathLst>
                <a:path w="4176" h="4176" extrusionOk="0">
                  <a:moveTo>
                    <a:pt x="1776" y="1"/>
                  </a:moveTo>
                  <a:lnTo>
                    <a:pt x="1776" y="1776"/>
                  </a:lnTo>
                  <a:lnTo>
                    <a:pt x="0" y="1776"/>
                  </a:lnTo>
                  <a:lnTo>
                    <a:pt x="0" y="2400"/>
                  </a:lnTo>
                  <a:lnTo>
                    <a:pt x="1776" y="2400"/>
                  </a:lnTo>
                  <a:lnTo>
                    <a:pt x="1776" y="4176"/>
                  </a:lnTo>
                  <a:lnTo>
                    <a:pt x="2400" y="4176"/>
                  </a:lnTo>
                  <a:lnTo>
                    <a:pt x="2400" y="2400"/>
                  </a:lnTo>
                  <a:lnTo>
                    <a:pt x="4175" y="2400"/>
                  </a:lnTo>
                  <a:lnTo>
                    <a:pt x="4175" y="1776"/>
                  </a:lnTo>
                  <a:lnTo>
                    <a:pt x="2400" y="1776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5" name="Google Shape;575;p23"/>
            <p:cNvGrpSpPr/>
            <p:nvPr/>
          </p:nvGrpSpPr>
          <p:grpSpPr>
            <a:xfrm>
              <a:off x="-2417677" y="2452996"/>
              <a:ext cx="5416388" cy="4776280"/>
              <a:chOff x="3141775" y="2797950"/>
              <a:chExt cx="2059150" cy="1815800"/>
            </a:xfrm>
          </p:grpSpPr>
          <p:sp>
            <p:nvSpPr>
              <p:cNvPr id="576" name="Google Shape;576;p23"/>
              <p:cNvSpPr/>
              <p:nvPr/>
            </p:nvSpPr>
            <p:spPr>
              <a:xfrm>
                <a:off x="3202075" y="2853350"/>
                <a:ext cx="1939775" cy="1703775"/>
              </a:xfrm>
              <a:custGeom>
                <a:avLst/>
                <a:gdLst/>
                <a:ahLst/>
                <a:cxnLst/>
                <a:rect l="l" t="t" r="r" b="b"/>
                <a:pathLst>
                  <a:path w="77591" h="68151" fill="none" extrusionOk="0">
                    <a:moveTo>
                      <a:pt x="67857" y="68150"/>
                    </a:moveTo>
                    <a:cubicBezTo>
                      <a:pt x="66400" y="68150"/>
                      <a:pt x="64967" y="67575"/>
                      <a:pt x="63559" y="66987"/>
                    </a:cubicBezTo>
                    <a:cubicBezTo>
                      <a:pt x="63032" y="66779"/>
                      <a:pt x="62518" y="66558"/>
                      <a:pt x="61992" y="66375"/>
                    </a:cubicBezTo>
                    <a:cubicBezTo>
                      <a:pt x="57694" y="64881"/>
                      <a:pt x="52833" y="65481"/>
                      <a:pt x="48548" y="65995"/>
                    </a:cubicBezTo>
                    <a:cubicBezTo>
                      <a:pt x="46417" y="66252"/>
                      <a:pt x="43993" y="66558"/>
                      <a:pt x="41728" y="66056"/>
                    </a:cubicBezTo>
                    <a:cubicBezTo>
                      <a:pt x="39818" y="65640"/>
                      <a:pt x="38091" y="64697"/>
                      <a:pt x="36402" y="63779"/>
                    </a:cubicBezTo>
                    <a:lnTo>
                      <a:pt x="25003" y="57547"/>
                    </a:lnTo>
                    <a:cubicBezTo>
                      <a:pt x="23999" y="56996"/>
                      <a:pt x="23533" y="56420"/>
                      <a:pt x="23607" y="55784"/>
                    </a:cubicBezTo>
                    <a:cubicBezTo>
                      <a:pt x="23644" y="55502"/>
                      <a:pt x="23791" y="55257"/>
                      <a:pt x="23950" y="55025"/>
                    </a:cubicBezTo>
                    <a:cubicBezTo>
                      <a:pt x="24060" y="54853"/>
                      <a:pt x="24158" y="54682"/>
                      <a:pt x="24219" y="54498"/>
                    </a:cubicBezTo>
                    <a:cubicBezTo>
                      <a:pt x="24403" y="53972"/>
                      <a:pt x="24244" y="53421"/>
                      <a:pt x="24035" y="52833"/>
                    </a:cubicBezTo>
                    <a:cubicBezTo>
                      <a:pt x="23888" y="52355"/>
                      <a:pt x="23717" y="51853"/>
                      <a:pt x="23778" y="51364"/>
                    </a:cubicBezTo>
                    <a:cubicBezTo>
                      <a:pt x="23950" y="49833"/>
                      <a:pt x="25725" y="49429"/>
                      <a:pt x="27280" y="49086"/>
                    </a:cubicBezTo>
                    <a:cubicBezTo>
                      <a:pt x="27623" y="49001"/>
                      <a:pt x="27929" y="48939"/>
                      <a:pt x="28235" y="48854"/>
                    </a:cubicBezTo>
                    <a:cubicBezTo>
                      <a:pt x="29839" y="48425"/>
                      <a:pt x="31247" y="47225"/>
                      <a:pt x="32080" y="45572"/>
                    </a:cubicBezTo>
                    <a:cubicBezTo>
                      <a:pt x="32900" y="43932"/>
                      <a:pt x="33022" y="42095"/>
                      <a:pt x="32410" y="40540"/>
                    </a:cubicBezTo>
                    <a:cubicBezTo>
                      <a:pt x="32031" y="39560"/>
                      <a:pt x="31370" y="38667"/>
                      <a:pt x="30757" y="37773"/>
                    </a:cubicBezTo>
                    <a:cubicBezTo>
                      <a:pt x="29778" y="36389"/>
                      <a:pt x="28774" y="34981"/>
                      <a:pt x="28798" y="33292"/>
                    </a:cubicBezTo>
                    <a:cubicBezTo>
                      <a:pt x="28798" y="32863"/>
                      <a:pt x="28896" y="32520"/>
                      <a:pt x="29055" y="32263"/>
                    </a:cubicBezTo>
                    <a:cubicBezTo>
                      <a:pt x="29288" y="31945"/>
                      <a:pt x="29643" y="31761"/>
                      <a:pt x="29998" y="31590"/>
                    </a:cubicBezTo>
                    <a:cubicBezTo>
                      <a:pt x="30096" y="31541"/>
                      <a:pt x="30194" y="31479"/>
                      <a:pt x="30280" y="31430"/>
                    </a:cubicBezTo>
                    <a:cubicBezTo>
                      <a:pt x="32447" y="30231"/>
                      <a:pt x="32839" y="27231"/>
                      <a:pt x="32508" y="24819"/>
                    </a:cubicBezTo>
                    <a:cubicBezTo>
                      <a:pt x="32349" y="23815"/>
                      <a:pt x="32092" y="22529"/>
                      <a:pt x="31259" y="21562"/>
                    </a:cubicBezTo>
                    <a:cubicBezTo>
                      <a:pt x="30561" y="20741"/>
                      <a:pt x="29264" y="20154"/>
                      <a:pt x="28137" y="20644"/>
                    </a:cubicBezTo>
                    <a:cubicBezTo>
                      <a:pt x="27696" y="20839"/>
                      <a:pt x="27329" y="21195"/>
                      <a:pt x="26974" y="21537"/>
                    </a:cubicBezTo>
                    <a:cubicBezTo>
                      <a:pt x="26533" y="21966"/>
                      <a:pt x="26080" y="22394"/>
                      <a:pt x="25468" y="22541"/>
                    </a:cubicBezTo>
                    <a:cubicBezTo>
                      <a:pt x="24709" y="22725"/>
                      <a:pt x="23950" y="22419"/>
                      <a:pt x="23203" y="22113"/>
                    </a:cubicBezTo>
                    <a:cubicBezTo>
                      <a:pt x="22382" y="21782"/>
                      <a:pt x="21611" y="21476"/>
                      <a:pt x="20852" y="21782"/>
                    </a:cubicBezTo>
                    <a:cubicBezTo>
                      <a:pt x="20289" y="22027"/>
                      <a:pt x="19970" y="22541"/>
                      <a:pt x="19615" y="23117"/>
                    </a:cubicBezTo>
                    <a:cubicBezTo>
                      <a:pt x="19383" y="23472"/>
                      <a:pt x="19162" y="23839"/>
                      <a:pt x="18856" y="24133"/>
                    </a:cubicBezTo>
                    <a:cubicBezTo>
                      <a:pt x="17693" y="25272"/>
                      <a:pt x="15734" y="24966"/>
                      <a:pt x="14399" y="24096"/>
                    </a:cubicBezTo>
                    <a:cubicBezTo>
                      <a:pt x="13591" y="23558"/>
                      <a:pt x="12893" y="22835"/>
                      <a:pt x="12244" y="22137"/>
                    </a:cubicBezTo>
                    <a:cubicBezTo>
                      <a:pt x="11828" y="21709"/>
                      <a:pt x="11400" y="21243"/>
                      <a:pt x="10934" y="20852"/>
                    </a:cubicBezTo>
                    <a:cubicBezTo>
                      <a:pt x="10530" y="20484"/>
                      <a:pt x="9881" y="19995"/>
                      <a:pt x="9159" y="19958"/>
                    </a:cubicBezTo>
                    <a:cubicBezTo>
                      <a:pt x="8694" y="19946"/>
                      <a:pt x="8216" y="20129"/>
                      <a:pt x="7788" y="20301"/>
                    </a:cubicBezTo>
                    <a:cubicBezTo>
                      <a:pt x="7286" y="20497"/>
                      <a:pt x="6759" y="20815"/>
                      <a:pt x="6257" y="21133"/>
                    </a:cubicBezTo>
                    <a:cubicBezTo>
                      <a:pt x="5241" y="21782"/>
                      <a:pt x="4188" y="22443"/>
                      <a:pt x="3086" y="22137"/>
                    </a:cubicBezTo>
                    <a:cubicBezTo>
                      <a:pt x="1629" y="21733"/>
                      <a:pt x="1115" y="19884"/>
                      <a:pt x="686" y="18378"/>
                    </a:cubicBezTo>
                    <a:cubicBezTo>
                      <a:pt x="637" y="18195"/>
                      <a:pt x="576" y="18011"/>
                      <a:pt x="527" y="17852"/>
                    </a:cubicBezTo>
                    <a:cubicBezTo>
                      <a:pt x="0" y="16052"/>
                      <a:pt x="368" y="14215"/>
                      <a:pt x="1482" y="13162"/>
                    </a:cubicBezTo>
                    <a:cubicBezTo>
                      <a:pt x="2143" y="12538"/>
                      <a:pt x="3000" y="12220"/>
                      <a:pt x="3833" y="11889"/>
                    </a:cubicBezTo>
                    <a:cubicBezTo>
                      <a:pt x="4200" y="11754"/>
                      <a:pt x="4567" y="11620"/>
                      <a:pt x="4923" y="11448"/>
                    </a:cubicBezTo>
                    <a:cubicBezTo>
                      <a:pt x="6098" y="10897"/>
                      <a:pt x="7175" y="9795"/>
                      <a:pt x="6943" y="8583"/>
                    </a:cubicBezTo>
                    <a:cubicBezTo>
                      <a:pt x="6918" y="8436"/>
                      <a:pt x="6857" y="8265"/>
                      <a:pt x="6808" y="8118"/>
                    </a:cubicBezTo>
                    <a:cubicBezTo>
                      <a:pt x="6698" y="7787"/>
                      <a:pt x="6588" y="7457"/>
                      <a:pt x="6673" y="7114"/>
                    </a:cubicBezTo>
                    <a:cubicBezTo>
                      <a:pt x="6857" y="6281"/>
                      <a:pt x="7726" y="6245"/>
                      <a:pt x="8645" y="6232"/>
                    </a:cubicBezTo>
                    <a:cubicBezTo>
                      <a:pt x="9245" y="6220"/>
                      <a:pt x="9857" y="6196"/>
                      <a:pt x="10322" y="5951"/>
                    </a:cubicBezTo>
                    <a:cubicBezTo>
                      <a:pt x="11228" y="5498"/>
                      <a:pt x="11302" y="4420"/>
                      <a:pt x="11387" y="3294"/>
                    </a:cubicBezTo>
                    <a:cubicBezTo>
                      <a:pt x="11449" y="2278"/>
                      <a:pt x="11522" y="1237"/>
                      <a:pt x="12208" y="563"/>
                    </a:cubicBezTo>
                    <a:cubicBezTo>
                      <a:pt x="12636" y="159"/>
                      <a:pt x="13224" y="0"/>
                      <a:pt x="13873" y="110"/>
                    </a:cubicBezTo>
                    <a:cubicBezTo>
                      <a:pt x="14852" y="294"/>
                      <a:pt x="15856" y="1078"/>
                      <a:pt x="16297" y="2020"/>
                    </a:cubicBezTo>
                    <a:cubicBezTo>
                      <a:pt x="16665" y="2792"/>
                      <a:pt x="16836" y="3649"/>
                      <a:pt x="16995" y="4457"/>
                    </a:cubicBezTo>
                    <a:cubicBezTo>
                      <a:pt x="17154" y="5241"/>
                      <a:pt x="17326" y="6049"/>
                      <a:pt x="17656" y="6771"/>
                    </a:cubicBezTo>
                    <a:cubicBezTo>
                      <a:pt x="18697" y="9061"/>
                      <a:pt x="21550" y="10457"/>
                      <a:pt x="24133" y="9955"/>
                    </a:cubicBezTo>
                    <a:cubicBezTo>
                      <a:pt x="26607" y="9477"/>
                      <a:pt x="28749" y="7408"/>
                      <a:pt x="29472" y="4812"/>
                    </a:cubicBezTo>
                    <a:cubicBezTo>
                      <a:pt x="29508" y="4702"/>
                      <a:pt x="29533" y="4579"/>
                      <a:pt x="29570" y="4469"/>
                    </a:cubicBezTo>
                    <a:cubicBezTo>
                      <a:pt x="29729" y="3796"/>
                      <a:pt x="29913" y="3098"/>
                      <a:pt x="30463" y="2669"/>
                    </a:cubicBezTo>
                    <a:cubicBezTo>
                      <a:pt x="31406" y="1910"/>
                      <a:pt x="32827" y="2437"/>
                      <a:pt x="33720" y="3318"/>
                    </a:cubicBezTo>
                    <a:cubicBezTo>
                      <a:pt x="34002" y="3600"/>
                      <a:pt x="34259" y="3894"/>
                      <a:pt x="34504" y="4175"/>
                    </a:cubicBezTo>
                    <a:cubicBezTo>
                      <a:pt x="35030" y="4775"/>
                      <a:pt x="35557" y="5400"/>
                      <a:pt x="36267" y="5755"/>
                    </a:cubicBezTo>
                    <a:cubicBezTo>
                      <a:pt x="36745" y="5988"/>
                      <a:pt x="37283" y="6098"/>
                      <a:pt x="37785" y="6196"/>
                    </a:cubicBezTo>
                    <a:cubicBezTo>
                      <a:pt x="38447" y="6318"/>
                      <a:pt x="39108" y="6465"/>
                      <a:pt x="39671" y="6857"/>
                    </a:cubicBezTo>
                    <a:cubicBezTo>
                      <a:pt x="41030" y="7824"/>
                      <a:pt x="40993" y="9857"/>
                      <a:pt x="40553" y="11314"/>
                    </a:cubicBezTo>
                    <a:cubicBezTo>
                      <a:pt x="40418" y="11754"/>
                      <a:pt x="40246" y="12195"/>
                      <a:pt x="40087" y="12624"/>
                    </a:cubicBezTo>
                    <a:cubicBezTo>
                      <a:pt x="39695" y="13689"/>
                      <a:pt x="39291" y="14766"/>
                      <a:pt x="39340" y="15893"/>
                    </a:cubicBezTo>
                    <a:cubicBezTo>
                      <a:pt x="39389" y="17154"/>
                      <a:pt x="40014" y="18354"/>
                      <a:pt x="40614" y="19517"/>
                    </a:cubicBezTo>
                    <a:cubicBezTo>
                      <a:pt x="41336" y="20913"/>
                      <a:pt x="42083" y="22345"/>
                      <a:pt x="41801" y="23876"/>
                    </a:cubicBezTo>
                    <a:cubicBezTo>
                      <a:pt x="41765" y="24170"/>
                      <a:pt x="41667" y="24464"/>
                      <a:pt x="41581" y="24733"/>
                    </a:cubicBezTo>
                    <a:cubicBezTo>
                      <a:pt x="41483" y="25039"/>
                      <a:pt x="41373" y="25357"/>
                      <a:pt x="41336" y="25688"/>
                    </a:cubicBezTo>
                    <a:cubicBezTo>
                      <a:pt x="41214" y="26521"/>
                      <a:pt x="41422" y="27463"/>
                      <a:pt x="42010" y="28590"/>
                    </a:cubicBezTo>
                    <a:cubicBezTo>
                      <a:pt x="43087" y="30720"/>
                      <a:pt x="44752" y="32030"/>
                      <a:pt x="46430" y="32116"/>
                    </a:cubicBezTo>
                    <a:cubicBezTo>
                      <a:pt x="47972" y="32177"/>
                      <a:pt x="48340" y="30867"/>
                      <a:pt x="48768" y="29373"/>
                    </a:cubicBezTo>
                    <a:cubicBezTo>
                      <a:pt x="48878" y="28994"/>
                      <a:pt x="48989" y="28590"/>
                      <a:pt x="49123" y="28210"/>
                    </a:cubicBezTo>
                    <a:cubicBezTo>
                      <a:pt x="49809" y="26264"/>
                      <a:pt x="50703" y="24917"/>
                      <a:pt x="51719" y="23374"/>
                    </a:cubicBezTo>
                    <a:cubicBezTo>
                      <a:pt x="52013" y="22933"/>
                      <a:pt x="52319" y="22468"/>
                      <a:pt x="52625" y="21978"/>
                    </a:cubicBezTo>
                    <a:cubicBezTo>
                      <a:pt x="53286" y="20937"/>
                      <a:pt x="54890" y="21354"/>
                      <a:pt x="56200" y="21684"/>
                    </a:cubicBezTo>
                    <a:cubicBezTo>
                      <a:pt x="56360" y="21733"/>
                      <a:pt x="56519" y="21770"/>
                      <a:pt x="56653" y="21807"/>
                    </a:cubicBezTo>
                    <a:cubicBezTo>
                      <a:pt x="57841" y="22101"/>
                      <a:pt x="59212" y="23056"/>
                      <a:pt x="59372" y="24488"/>
                    </a:cubicBezTo>
                    <a:cubicBezTo>
                      <a:pt x="59420" y="24917"/>
                      <a:pt x="59359" y="25345"/>
                      <a:pt x="59298" y="25774"/>
                    </a:cubicBezTo>
                    <a:cubicBezTo>
                      <a:pt x="59286" y="25933"/>
                      <a:pt x="59261" y="26080"/>
                      <a:pt x="59237" y="26251"/>
                    </a:cubicBezTo>
                    <a:cubicBezTo>
                      <a:pt x="58992" y="28541"/>
                      <a:pt x="59959" y="30794"/>
                      <a:pt x="60816" y="32765"/>
                    </a:cubicBezTo>
                    <a:cubicBezTo>
                      <a:pt x="61024" y="33279"/>
                      <a:pt x="61294" y="33855"/>
                      <a:pt x="61735" y="34234"/>
                    </a:cubicBezTo>
                    <a:cubicBezTo>
                      <a:pt x="62151" y="34589"/>
                      <a:pt x="62714" y="34761"/>
                      <a:pt x="63216" y="34883"/>
                    </a:cubicBezTo>
                    <a:cubicBezTo>
                      <a:pt x="64024" y="35079"/>
                      <a:pt x="64930" y="35116"/>
                      <a:pt x="65800" y="35153"/>
                    </a:cubicBezTo>
                    <a:cubicBezTo>
                      <a:pt x="67306" y="35214"/>
                      <a:pt x="68861" y="35275"/>
                      <a:pt x="69999" y="36157"/>
                    </a:cubicBezTo>
                    <a:cubicBezTo>
                      <a:pt x="71946" y="37638"/>
                      <a:pt x="73256" y="40099"/>
                      <a:pt x="74419" y="42291"/>
                    </a:cubicBezTo>
                    <a:cubicBezTo>
                      <a:pt x="74579" y="42560"/>
                      <a:pt x="74713" y="42842"/>
                      <a:pt x="74872" y="43111"/>
                    </a:cubicBezTo>
                    <a:cubicBezTo>
                      <a:pt x="75815" y="44862"/>
                      <a:pt x="76795" y="46662"/>
                      <a:pt x="77162" y="48670"/>
                    </a:cubicBezTo>
                    <a:cubicBezTo>
                      <a:pt x="77591" y="51045"/>
                      <a:pt x="77101" y="53457"/>
                      <a:pt x="76611" y="55331"/>
                    </a:cubicBezTo>
                    <a:cubicBezTo>
                      <a:pt x="75889" y="58086"/>
                      <a:pt x="74897" y="60767"/>
                      <a:pt x="73648" y="63301"/>
                    </a:cubicBezTo>
                    <a:cubicBezTo>
                      <a:pt x="72730" y="65175"/>
                      <a:pt x="71383" y="67391"/>
                      <a:pt x="69118" y="67991"/>
                    </a:cubicBezTo>
                    <a:cubicBezTo>
                      <a:pt x="68701" y="68113"/>
                      <a:pt x="68285" y="68150"/>
                      <a:pt x="67857" y="6815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3291150" y="3022000"/>
                <a:ext cx="1763775" cy="1450325"/>
              </a:xfrm>
              <a:custGeom>
                <a:avLst/>
                <a:gdLst/>
                <a:ahLst/>
                <a:cxnLst/>
                <a:rect l="l" t="t" r="r" b="b"/>
                <a:pathLst>
                  <a:path w="70551" h="58013" fill="none" extrusionOk="0">
                    <a:moveTo>
                      <a:pt x="64294" y="58013"/>
                    </a:moveTo>
                    <a:lnTo>
                      <a:pt x="64294" y="58013"/>
                    </a:lnTo>
                    <a:cubicBezTo>
                      <a:pt x="63510" y="58013"/>
                      <a:pt x="62371" y="57547"/>
                      <a:pt x="61269" y="57094"/>
                    </a:cubicBezTo>
                    <a:cubicBezTo>
                      <a:pt x="60718" y="56862"/>
                      <a:pt x="60143" y="56629"/>
                      <a:pt x="59555" y="56433"/>
                    </a:cubicBezTo>
                    <a:cubicBezTo>
                      <a:pt x="57339" y="55649"/>
                      <a:pt x="54890" y="55282"/>
                      <a:pt x="52086" y="55282"/>
                    </a:cubicBezTo>
                    <a:cubicBezTo>
                      <a:pt x="49478" y="55282"/>
                      <a:pt x="46858" y="55600"/>
                      <a:pt x="44569" y="55894"/>
                    </a:cubicBezTo>
                    <a:cubicBezTo>
                      <a:pt x="43405" y="56041"/>
                      <a:pt x="42071" y="56200"/>
                      <a:pt x="40883" y="56200"/>
                    </a:cubicBezTo>
                    <a:cubicBezTo>
                      <a:pt x="40124" y="56200"/>
                      <a:pt x="39475" y="56139"/>
                      <a:pt x="38887" y="56017"/>
                    </a:cubicBezTo>
                    <a:cubicBezTo>
                      <a:pt x="37455" y="55711"/>
                      <a:pt x="35998" y="54915"/>
                      <a:pt x="34467" y="54070"/>
                    </a:cubicBezTo>
                    <a:cubicBezTo>
                      <a:pt x="33684" y="53654"/>
                      <a:pt x="32508" y="53188"/>
                      <a:pt x="31272" y="52711"/>
                    </a:cubicBezTo>
                    <a:cubicBezTo>
                      <a:pt x="28419" y="51621"/>
                      <a:pt x="24905" y="50262"/>
                      <a:pt x="24023" y="48364"/>
                    </a:cubicBezTo>
                    <a:cubicBezTo>
                      <a:pt x="23619" y="47446"/>
                      <a:pt x="23570" y="46405"/>
                      <a:pt x="23950" y="45793"/>
                    </a:cubicBezTo>
                    <a:cubicBezTo>
                      <a:pt x="24023" y="45671"/>
                      <a:pt x="24182" y="45671"/>
                      <a:pt x="24317" y="45671"/>
                    </a:cubicBezTo>
                    <a:cubicBezTo>
                      <a:pt x="24378" y="45671"/>
                      <a:pt x="24439" y="45671"/>
                      <a:pt x="24476" y="45658"/>
                    </a:cubicBezTo>
                    <a:lnTo>
                      <a:pt x="24488" y="45658"/>
                    </a:lnTo>
                    <a:cubicBezTo>
                      <a:pt x="24819" y="45585"/>
                      <a:pt x="25186" y="45499"/>
                      <a:pt x="25541" y="45401"/>
                    </a:cubicBezTo>
                    <a:cubicBezTo>
                      <a:pt x="28088" y="44703"/>
                      <a:pt x="30268" y="42891"/>
                      <a:pt x="31541" y="40357"/>
                    </a:cubicBezTo>
                    <a:cubicBezTo>
                      <a:pt x="32814" y="37847"/>
                      <a:pt x="32986" y="35006"/>
                      <a:pt x="32006" y="32545"/>
                    </a:cubicBezTo>
                    <a:cubicBezTo>
                      <a:pt x="31467" y="31174"/>
                      <a:pt x="30659" y="30047"/>
                      <a:pt x="29949" y="29056"/>
                    </a:cubicBezTo>
                    <a:cubicBezTo>
                      <a:pt x="29827" y="28872"/>
                      <a:pt x="29655" y="28700"/>
                      <a:pt x="29496" y="28517"/>
                    </a:cubicBezTo>
                    <a:cubicBezTo>
                      <a:pt x="29104" y="28113"/>
                      <a:pt x="28762" y="27745"/>
                      <a:pt x="28860" y="27354"/>
                    </a:cubicBezTo>
                    <a:cubicBezTo>
                      <a:pt x="29166" y="26178"/>
                      <a:pt x="29778" y="25137"/>
                      <a:pt x="30439" y="24011"/>
                    </a:cubicBezTo>
                    <a:cubicBezTo>
                      <a:pt x="31541" y="22162"/>
                      <a:pt x="32680" y="20252"/>
                      <a:pt x="32288" y="17571"/>
                    </a:cubicBezTo>
                    <a:cubicBezTo>
                      <a:pt x="32092" y="16224"/>
                      <a:pt x="31676" y="14240"/>
                      <a:pt x="30292" y="12600"/>
                    </a:cubicBezTo>
                    <a:cubicBezTo>
                      <a:pt x="29068" y="11155"/>
                      <a:pt x="27256" y="10298"/>
                      <a:pt x="25456" y="10298"/>
                    </a:cubicBezTo>
                    <a:cubicBezTo>
                      <a:pt x="24660" y="10298"/>
                      <a:pt x="23888" y="10469"/>
                      <a:pt x="23166" y="10788"/>
                    </a:cubicBezTo>
                    <a:cubicBezTo>
                      <a:pt x="22713" y="11008"/>
                      <a:pt x="22358" y="11339"/>
                      <a:pt x="22040" y="11632"/>
                    </a:cubicBezTo>
                    <a:cubicBezTo>
                      <a:pt x="21697" y="11951"/>
                      <a:pt x="21427" y="12220"/>
                      <a:pt x="21072" y="12294"/>
                    </a:cubicBezTo>
                    <a:cubicBezTo>
                      <a:pt x="21023" y="12306"/>
                      <a:pt x="20987" y="12281"/>
                      <a:pt x="20938" y="12245"/>
                    </a:cubicBezTo>
                    <a:cubicBezTo>
                      <a:pt x="20925" y="12232"/>
                      <a:pt x="20901" y="12232"/>
                      <a:pt x="20889" y="12220"/>
                    </a:cubicBezTo>
                    <a:cubicBezTo>
                      <a:pt x="20154" y="11914"/>
                      <a:pt x="19150" y="11498"/>
                      <a:pt x="17938" y="11498"/>
                    </a:cubicBezTo>
                    <a:cubicBezTo>
                      <a:pt x="17228" y="11498"/>
                      <a:pt x="16554" y="11632"/>
                      <a:pt x="15930" y="11914"/>
                    </a:cubicBezTo>
                    <a:cubicBezTo>
                      <a:pt x="14387" y="12563"/>
                      <a:pt x="13604" y="13824"/>
                      <a:pt x="13150" y="14559"/>
                    </a:cubicBezTo>
                    <a:cubicBezTo>
                      <a:pt x="13150" y="14571"/>
                      <a:pt x="13126" y="14571"/>
                      <a:pt x="13126" y="14583"/>
                    </a:cubicBezTo>
                    <a:cubicBezTo>
                      <a:pt x="13114" y="14620"/>
                      <a:pt x="13102" y="14644"/>
                      <a:pt x="13065" y="14669"/>
                    </a:cubicBezTo>
                    <a:cubicBezTo>
                      <a:pt x="12967" y="14706"/>
                      <a:pt x="12857" y="14620"/>
                      <a:pt x="12746" y="14546"/>
                    </a:cubicBezTo>
                    <a:cubicBezTo>
                      <a:pt x="12722" y="14522"/>
                      <a:pt x="12697" y="14497"/>
                      <a:pt x="12673" y="14485"/>
                    </a:cubicBezTo>
                    <a:cubicBezTo>
                      <a:pt x="12183" y="14155"/>
                      <a:pt x="11657" y="13604"/>
                      <a:pt x="11106" y="13028"/>
                    </a:cubicBezTo>
                    <a:cubicBezTo>
                      <a:pt x="10665" y="12563"/>
                      <a:pt x="10163" y="12036"/>
                      <a:pt x="9600" y="11522"/>
                    </a:cubicBezTo>
                    <a:cubicBezTo>
                      <a:pt x="9134" y="11118"/>
                      <a:pt x="7714" y="9882"/>
                      <a:pt x="5694" y="9796"/>
                    </a:cubicBezTo>
                    <a:lnTo>
                      <a:pt x="5510" y="9796"/>
                    </a:lnTo>
                    <a:cubicBezTo>
                      <a:pt x="4408" y="9796"/>
                      <a:pt x="3539" y="10139"/>
                      <a:pt x="2951" y="10371"/>
                    </a:cubicBezTo>
                    <a:cubicBezTo>
                      <a:pt x="2143" y="10690"/>
                      <a:pt x="1470" y="11118"/>
                      <a:pt x="858" y="11485"/>
                    </a:cubicBezTo>
                    <a:lnTo>
                      <a:pt x="809" y="11522"/>
                    </a:lnTo>
                    <a:cubicBezTo>
                      <a:pt x="760" y="11571"/>
                      <a:pt x="723" y="11620"/>
                      <a:pt x="662" y="11608"/>
                    </a:cubicBezTo>
                    <a:cubicBezTo>
                      <a:pt x="429" y="11510"/>
                      <a:pt x="417" y="11216"/>
                      <a:pt x="392" y="10971"/>
                    </a:cubicBezTo>
                    <a:cubicBezTo>
                      <a:pt x="392" y="10873"/>
                      <a:pt x="380" y="10763"/>
                      <a:pt x="368" y="10690"/>
                    </a:cubicBezTo>
                    <a:cubicBezTo>
                      <a:pt x="307" y="10494"/>
                      <a:pt x="258" y="10286"/>
                      <a:pt x="196" y="10102"/>
                    </a:cubicBezTo>
                    <a:cubicBezTo>
                      <a:pt x="0" y="9453"/>
                      <a:pt x="135" y="8939"/>
                      <a:pt x="233" y="8853"/>
                    </a:cubicBezTo>
                    <a:cubicBezTo>
                      <a:pt x="368" y="8694"/>
                      <a:pt x="882" y="8510"/>
                      <a:pt x="1335" y="8327"/>
                    </a:cubicBezTo>
                    <a:lnTo>
                      <a:pt x="1457" y="8290"/>
                    </a:lnTo>
                    <a:cubicBezTo>
                      <a:pt x="1849" y="8131"/>
                      <a:pt x="2315" y="7959"/>
                      <a:pt x="2780" y="7739"/>
                    </a:cubicBezTo>
                    <a:cubicBezTo>
                      <a:pt x="4212" y="7065"/>
                      <a:pt x="4849" y="5853"/>
                      <a:pt x="5474" y="4678"/>
                    </a:cubicBezTo>
                    <a:cubicBezTo>
                      <a:pt x="5865" y="3955"/>
                      <a:pt x="6233" y="3258"/>
                      <a:pt x="6759" y="2694"/>
                    </a:cubicBezTo>
                    <a:cubicBezTo>
                      <a:pt x="6967" y="2486"/>
                      <a:pt x="7273" y="2437"/>
                      <a:pt x="7579" y="2376"/>
                    </a:cubicBezTo>
                    <a:cubicBezTo>
                      <a:pt x="7800" y="2327"/>
                      <a:pt x="8045" y="2302"/>
                      <a:pt x="8265" y="2192"/>
                    </a:cubicBezTo>
                    <a:cubicBezTo>
                      <a:pt x="8755" y="1947"/>
                      <a:pt x="9061" y="1445"/>
                      <a:pt x="9318" y="1005"/>
                    </a:cubicBezTo>
                    <a:cubicBezTo>
                      <a:pt x="9636" y="466"/>
                      <a:pt x="9918" y="1"/>
                      <a:pt x="10432" y="50"/>
                    </a:cubicBezTo>
                    <a:cubicBezTo>
                      <a:pt x="10738" y="86"/>
                      <a:pt x="10787" y="429"/>
                      <a:pt x="10824" y="796"/>
                    </a:cubicBezTo>
                    <a:cubicBezTo>
                      <a:pt x="10849" y="1017"/>
                      <a:pt x="10861" y="1225"/>
                      <a:pt x="10947" y="1396"/>
                    </a:cubicBezTo>
                    <a:cubicBezTo>
                      <a:pt x="12367" y="4568"/>
                      <a:pt x="15783" y="6686"/>
                      <a:pt x="19419" y="6686"/>
                    </a:cubicBezTo>
                    <a:cubicBezTo>
                      <a:pt x="20007" y="6686"/>
                      <a:pt x="20583" y="6625"/>
                      <a:pt x="21146" y="6527"/>
                    </a:cubicBezTo>
                    <a:cubicBezTo>
                      <a:pt x="22774" y="6196"/>
                      <a:pt x="23815" y="4776"/>
                      <a:pt x="24819" y="3380"/>
                    </a:cubicBezTo>
                    <a:cubicBezTo>
                      <a:pt x="25884" y="1947"/>
                      <a:pt x="26962" y="441"/>
                      <a:pt x="28725" y="135"/>
                    </a:cubicBezTo>
                    <a:cubicBezTo>
                      <a:pt x="29227" y="50"/>
                      <a:pt x="29582" y="490"/>
                      <a:pt x="30010" y="992"/>
                    </a:cubicBezTo>
                    <a:cubicBezTo>
                      <a:pt x="30329" y="1384"/>
                      <a:pt x="30684" y="1813"/>
                      <a:pt x="31125" y="2033"/>
                    </a:cubicBezTo>
                    <a:cubicBezTo>
                      <a:pt x="32006" y="2462"/>
                      <a:pt x="32827" y="2633"/>
                      <a:pt x="33488" y="2756"/>
                    </a:cubicBezTo>
                    <a:lnTo>
                      <a:pt x="33573" y="2756"/>
                    </a:lnTo>
                    <a:cubicBezTo>
                      <a:pt x="33659" y="2756"/>
                      <a:pt x="33745" y="2756"/>
                      <a:pt x="33794" y="2817"/>
                    </a:cubicBezTo>
                    <a:cubicBezTo>
                      <a:pt x="33880" y="2939"/>
                      <a:pt x="33818" y="3135"/>
                      <a:pt x="33745" y="3355"/>
                    </a:cubicBezTo>
                    <a:cubicBezTo>
                      <a:pt x="33720" y="3417"/>
                      <a:pt x="33696" y="3490"/>
                      <a:pt x="33684" y="3551"/>
                    </a:cubicBezTo>
                    <a:cubicBezTo>
                      <a:pt x="33573" y="3894"/>
                      <a:pt x="33439" y="4262"/>
                      <a:pt x="33304" y="4653"/>
                    </a:cubicBezTo>
                    <a:lnTo>
                      <a:pt x="33304" y="4666"/>
                    </a:lnTo>
                    <a:cubicBezTo>
                      <a:pt x="32839" y="5914"/>
                      <a:pt x="32276" y="7445"/>
                      <a:pt x="32337" y="9245"/>
                    </a:cubicBezTo>
                    <a:cubicBezTo>
                      <a:pt x="32410" y="11265"/>
                      <a:pt x="33292" y="12955"/>
                      <a:pt x="33990" y="14314"/>
                    </a:cubicBezTo>
                    <a:cubicBezTo>
                      <a:pt x="34406" y="15110"/>
                      <a:pt x="34920" y="16114"/>
                      <a:pt x="34847" y="16518"/>
                    </a:cubicBezTo>
                    <a:cubicBezTo>
                      <a:pt x="34835" y="16591"/>
                      <a:pt x="34773" y="16787"/>
                      <a:pt x="34724" y="16959"/>
                    </a:cubicBezTo>
                    <a:cubicBezTo>
                      <a:pt x="34602" y="17363"/>
                      <a:pt x="34455" y="17852"/>
                      <a:pt x="34357" y="18440"/>
                    </a:cubicBezTo>
                    <a:cubicBezTo>
                      <a:pt x="34124" y="20007"/>
                      <a:pt x="34467" y="21611"/>
                      <a:pt x="35386" y="23387"/>
                    </a:cubicBezTo>
                    <a:cubicBezTo>
                      <a:pt x="37063" y="26668"/>
                      <a:pt x="39708" y="28627"/>
                      <a:pt x="42683" y="28749"/>
                    </a:cubicBezTo>
                    <a:lnTo>
                      <a:pt x="42940" y="28749"/>
                    </a:lnTo>
                    <a:cubicBezTo>
                      <a:pt x="46956" y="28749"/>
                      <a:pt x="47997" y="25089"/>
                      <a:pt x="48438" y="23521"/>
                    </a:cubicBezTo>
                    <a:cubicBezTo>
                      <a:pt x="48548" y="23178"/>
                      <a:pt x="48634" y="22848"/>
                      <a:pt x="48732" y="22566"/>
                    </a:cubicBezTo>
                    <a:cubicBezTo>
                      <a:pt x="49282" y="21011"/>
                      <a:pt x="49980" y="19946"/>
                      <a:pt x="50960" y="18477"/>
                    </a:cubicBezTo>
                    <a:cubicBezTo>
                      <a:pt x="50997" y="18428"/>
                      <a:pt x="51009" y="18379"/>
                      <a:pt x="51021" y="18342"/>
                    </a:cubicBezTo>
                    <a:cubicBezTo>
                      <a:pt x="51070" y="18232"/>
                      <a:pt x="51119" y="18122"/>
                      <a:pt x="51229" y="18073"/>
                    </a:cubicBezTo>
                    <a:cubicBezTo>
                      <a:pt x="51364" y="18011"/>
                      <a:pt x="51499" y="18097"/>
                      <a:pt x="51621" y="18134"/>
                    </a:cubicBezTo>
                    <a:cubicBezTo>
                      <a:pt x="51670" y="18171"/>
                      <a:pt x="51731" y="18183"/>
                      <a:pt x="51756" y="18195"/>
                    </a:cubicBezTo>
                    <a:lnTo>
                      <a:pt x="51780" y="18195"/>
                    </a:lnTo>
                    <a:cubicBezTo>
                      <a:pt x="51939" y="18244"/>
                      <a:pt x="52111" y="18293"/>
                      <a:pt x="52282" y="18318"/>
                    </a:cubicBezTo>
                    <a:lnTo>
                      <a:pt x="52294" y="18318"/>
                    </a:lnTo>
                    <a:cubicBezTo>
                      <a:pt x="52307" y="18318"/>
                      <a:pt x="52343" y="18318"/>
                      <a:pt x="52368" y="18354"/>
                    </a:cubicBezTo>
                    <a:cubicBezTo>
                      <a:pt x="52380" y="18379"/>
                      <a:pt x="52368" y="18428"/>
                      <a:pt x="52368" y="18465"/>
                    </a:cubicBezTo>
                    <a:cubicBezTo>
                      <a:pt x="52368" y="18477"/>
                      <a:pt x="52368" y="18477"/>
                      <a:pt x="52356" y="18489"/>
                    </a:cubicBezTo>
                    <a:cubicBezTo>
                      <a:pt x="52343" y="18648"/>
                      <a:pt x="52307" y="18856"/>
                      <a:pt x="52282" y="19089"/>
                    </a:cubicBezTo>
                    <a:cubicBezTo>
                      <a:pt x="51927" y="22285"/>
                      <a:pt x="53201" y="25199"/>
                      <a:pt x="54119" y="27317"/>
                    </a:cubicBezTo>
                    <a:cubicBezTo>
                      <a:pt x="54413" y="27990"/>
                      <a:pt x="54890" y="29129"/>
                      <a:pt x="55955" y="30011"/>
                    </a:cubicBezTo>
                    <a:cubicBezTo>
                      <a:pt x="56886" y="30806"/>
                      <a:pt x="57927" y="31149"/>
                      <a:pt x="58821" y="31357"/>
                    </a:cubicBezTo>
                    <a:cubicBezTo>
                      <a:pt x="59959" y="31639"/>
                      <a:pt x="61086" y="31688"/>
                      <a:pt x="62090" y="31725"/>
                    </a:cubicBezTo>
                    <a:cubicBezTo>
                      <a:pt x="62824" y="31761"/>
                      <a:pt x="64061" y="31810"/>
                      <a:pt x="64355" y="32019"/>
                    </a:cubicBezTo>
                    <a:cubicBezTo>
                      <a:pt x="65714" y="33059"/>
                      <a:pt x="66853" y="35190"/>
                      <a:pt x="67844" y="37051"/>
                    </a:cubicBezTo>
                    <a:cubicBezTo>
                      <a:pt x="68004" y="37345"/>
                      <a:pt x="68150" y="37626"/>
                      <a:pt x="68310" y="37896"/>
                    </a:cubicBezTo>
                    <a:cubicBezTo>
                      <a:pt x="69130" y="39414"/>
                      <a:pt x="69975" y="40969"/>
                      <a:pt x="70244" y="42438"/>
                    </a:cubicBezTo>
                    <a:cubicBezTo>
                      <a:pt x="70550" y="44152"/>
                      <a:pt x="70146" y="46111"/>
                      <a:pt x="69754" y="47630"/>
                    </a:cubicBezTo>
                    <a:cubicBezTo>
                      <a:pt x="69105" y="50152"/>
                      <a:pt x="68187" y="52625"/>
                      <a:pt x="67036" y="54964"/>
                    </a:cubicBezTo>
                    <a:cubicBezTo>
                      <a:pt x="65959" y="57131"/>
                      <a:pt x="65151" y="57743"/>
                      <a:pt x="64661" y="57866"/>
                    </a:cubicBezTo>
                    <a:cubicBezTo>
                      <a:pt x="64575" y="58000"/>
                      <a:pt x="64428" y="58013"/>
                      <a:pt x="64294" y="5801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3"/>
              <p:cNvSpPr/>
              <p:nvPr/>
            </p:nvSpPr>
            <p:spPr>
              <a:xfrm>
                <a:off x="3494700" y="3128825"/>
                <a:ext cx="1476050" cy="1252600"/>
              </a:xfrm>
              <a:custGeom>
                <a:avLst/>
                <a:gdLst/>
                <a:ahLst/>
                <a:cxnLst/>
                <a:rect l="l" t="t" r="r" b="b"/>
                <a:pathLst>
                  <a:path w="59042" h="50104" fill="none" extrusionOk="0">
                    <a:moveTo>
                      <a:pt x="55454" y="50103"/>
                    </a:moveTo>
                    <a:lnTo>
                      <a:pt x="55417" y="50091"/>
                    </a:lnTo>
                    <a:cubicBezTo>
                      <a:pt x="55062" y="49956"/>
                      <a:pt x="54682" y="49797"/>
                      <a:pt x="54413" y="49699"/>
                    </a:cubicBezTo>
                    <a:lnTo>
                      <a:pt x="54388" y="49699"/>
                    </a:lnTo>
                    <a:cubicBezTo>
                      <a:pt x="53825" y="49466"/>
                      <a:pt x="53201" y="49209"/>
                      <a:pt x="52515" y="48977"/>
                    </a:cubicBezTo>
                    <a:cubicBezTo>
                      <a:pt x="49944" y="48071"/>
                      <a:pt x="47140" y="47642"/>
                      <a:pt x="43944" y="47642"/>
                    </a:cubicBezTo>
                    <a:cubicBezTo>
                      <a:pt x="41128" y="47642"/>
                      <a:pt x="38410" y="47985"/>
                      <a:pt x="36010" y="48266"/>
                    </a:cubicBezTo>
                    <a:cubicBezTo>
                      <a:pt x="34945" y="48413"/>
                      <a:pt x="33733" y="48548"/>
                      <a:pt x="32741" y="48548"/>
                    </a:cubicBezTo>
                    <a:cubicBezTo>
                      <a:pt x="32227" y="48548"/>
                      <a:pt x="31823" y="48511"/>
                      <a:pt x="31468" y="48438"/>
                    </a:cubicBezTo>
                    <a:cubicBezTo>
                      <a:pt x="30500" y="48230"/>
                      <a:pt x="29252" y="47556"/>
                      <a:pt x="27929" y="46834"/>
                    </a:cubicBezTo>
                    <a:cubicBezTo>
                      <a:pt x="26950" y="46295"/>
                      <a:pt x="25676" y="45805"/>
                      <a:pt x="24329" y="45291"/>
                    </a:cubicBezTo>
                    <a:cubicBezTo>
                      <a:pt x="23044" y="44801"/>
                      <a:pt x="21734" y="44287"/>
                      <a:pt x="20632" y="43724"/>
                    </a:cubicBezTo>
                    <a:cubicBezTo>
                      <a:pt x="20620" y="43712"/>
                      <a:pt x="20583" y="43712"/>
                      <a:pt x="20558" y="43712"/>
                    </a:cubicBezTo>
                    <a:cubicBezTo>
                      <a:pt x="20497" y="43699"/>
                      <a:pt x="20411" y="43675"/>
                      <a:pt x="20411" y="43602"/>
                    </a:cubicBezTo>
                    <a:cubicBezTo>
                      <a:pt x="20436" y="42034"/>
                      <a:pt x="21856" y="41189"/>
                      <a:pt x="23350" y="40283"/>
                    </a:cubicBezTo>
                    <a:cubicBezTo>
                      <a:pt x="24562" y="39549"/>
                      <a:pt x="25823" y="38802"/>
                      <a:pt x="26411" y="37614"/>
                    </a:cubicBezTo>
                    <a:cubicBezTo>
                      <a:pt x="28113" y="34247"/>
                      <a:pt x="28333" y="30390"/>
                      <a:pt x="27011" y="27048"/>
                    </a:cubicBezTo>
                    <a:cubicBezTo>
                      <a:pt x="26325" y="25297"/>
                      <a:pt x="25358" y="23938"/>
                      <a:pt x="24574" y="22848"/>
                    </a:cubicBezTo>
                    <a:cubicBezTo>
                      <a:pt x="24574" y="22836"/>
                      <a:pt x="24562" y="22836"/>
                      <a:pt x="24562" y="22824"/>
                    </a:cubicBezTo>
                    <a:cubicBezTo>
                      <a:pt x="24550" y="22799"/>
                      <a:pt x="24513" y="22775"/>
                      <a:pt x="24513" y="22738"/>
                    </a:cubicBezTo>
                    <a:cubicBezTo>
                      <a:pt x="24501" y="22542"/>
                      <a:pt x="24562" y="22236"/>
                      <a:pt x="24721" y="22064"/>
                    </a:cubicBezTo>
                    <a:cubicBezTo>
                      <a:pt x="24795" y="21991"/>
                      <a:pt x="24868" y="21942"/>
                      <a:pt x="24966" y="21942"/>
                    </a:cubicBezTo>
                    <a:lnTo>
                      <a:pt x="25040" y="21942"/>
                    </a:lnTo>
                    <a:cubicBezTo>
                      <a:pt x="27256" y="21942"/>
                      <a:pt x="28701" y="23521"/>
                      <a:pt x="30084" y="25052"/>
                    </a:cubicBezTo>
                    <a:cubicBezTo>
                      <a:pt x="31394" y="26472"/>
                      <a:pt x="32631" y="27844"/>
                      <a:pt x="34431" y="27917"/>
                    </a:cubicBezTo>
                    <a:cubicBezTo>
                      <a:pt x="34578" y="27917"/>
                      <a:pt x="34712" y="27929"/>
                      <a:pt x="34847" y="27929"/>
                    </a:cubicBezTo>
                    <a:cubicBezTo>
                      <a:pt x="36500" y="27929"/>
                      <a:pt x="37529" y="26754"/>
                      <a:pt x="38508" y="25615"/>
                    </a:cubicBezTo>
                    <a:cubicBezTo>
                      <a:pt x="39500" y="24476"/>
                      <a:pt x="40541" y="23289"/>
                      <a:pt x="42230" y="23289"/>
                    </a:cubicBezTo>
                    <a:lnTo>
                      <a:pt x="42414" y="23289"/>
                    </a:lnTo>
                    <a:cubicBezTo>
                      <a:pt x="42732" y="23313"/>
                      <a:pt x="42793" y="23693"/>
                      <a:pt x="42842" y="24048"/>
                    </a:cubicBezTo>
                    <a:cubicBezTo>
                      <a:pt x="42867" y="24207"/>
                      <a:pt x="42879" y="24366"/>
                      <a:pt x="42928" y="24489"/>
                    </a:cubicBezTo>
                    <a:cubicBezTo>
                      <a:pt x="43283" y="25309"/>
                      <a:pt x="44030" y="27011"/>
                      <a:pt x="45671" y="28407"/>
                    </a:cubicBezTo>
                    <a:cubicBezTo>
                      <a:pt x="47152" y="29656"/>
                      <a:pt x="48720" y="30170"/>
                      <a:pt x="49907" y="30452"/>
                    </a:cubicBezTo>
                    <a:cubicBezTo>
                      <a:pt x="51376" y="30819"/>
                      <a:pt x="52760" y="30868"/>
                      <a:pt x="53862" y="30917"/>
                    </a:cubicBezTo>
                    <a:cubicBezTo>
                      <a:pt x="54009" y="30917"/>
                      <a:pt x="54327" y="30929"/>
                      <a:pt x="54621" y="30941"/>
                    </a:cubicBezTo>
                    <a:lnTo>
                      <a:pt x="54633" y="30941"/>
                    </a:lnTo>
                    <a:lnTo>
                      <a:pt x="54658" y="30966"/>
                    </a:lnTo>
                    <a:cubicBezTo>
                      <a:pt x="55356" y="31798"/>
                      <a:pt x="56188" y="33353"/>
                      <a:pt x="56776" y="34468"/>
                    </a:cubicBezTo>
                    <a:cubicBezTo>
                      <a:pt x="56935" y="34761"/>
                      <a:pt x="57082" y="35043"/>
                      <a:pt x="57241" y="35325"/>
                    </a:cubicBezTo>
                    <a:cubicBezTo>
                      <a:pt x="57927" y="36610"/>
                      <a:pt x="58649" y="37920"/>
                      <a:pt x="58833" y="38863"/>
                    </a:cubicBezTo>
                    <a:cubicBezTo>
                      <a:pt x="59041" y="40051"/>
                      <a:pt x="58576" y="41912"/>
                      <a:pt x="58392" y="42598"/>
                    </a:cubicBezTo>
                    <a:cubicBezTo>
                      <a:pt x="57792" y="44887"/>
                      <a:pt x="56947" y="47140"/>
                      <a:pt x="55894" y="49270"/>
                    </a:cubicBezTo>
                    <a:cubicBezTo>
                      <a:pt x="55735" y="49577"/>
                      <a:pt x="55588" y="49846"/>
                      <a:pt x="55454" y="50079"/>
                    </a:cubicBezTo>
                    <a:close/>
                    <a:moveTo>
                      <a:pt x="4739" y="5645"/>
                    </a:moveTo>
                    <a:lnTo>
                      <a:pt x="4666" y="5645"/>
                    </a:lnTo>
                    <a:cubicBezTo>
                      <a:pt x="4396" y="5633"/>
                      <a:pt x="4225" y="5388"/>
                      <a:pt x="4041" y="5143"/>
                    </a:cubicBezTo>
                    <a:cubicBezTo>
                      <a:pt x="3943" y="5009"/>
                      <a:pt x="3845" y="4874"/>
                      <a:pt x="3723" y="4776"/>
                    </a:cubicBezTo>
                    <a:cubicBezTo>
                      <a:pt x="3233" y="4347"/>
                      <a:pt x="2584" y="4115"/>
                      <a:pt x="1960" y="3907"/>
                    </a:cubicBezTo>
                    <a:cubicBezTo>
                      <a:pt x="1127" y="3613"/>
                      <a:pt x="356" y="3343"/>
                      <a:pt x="62" y="2621"/>
                    </a:cubicBezTo>
                    <a:cubicBezTo>
                      <a:pt x="1" y="2462"/>
                      <a:pt x="123" y="2327"/>
                      <a:pt x="233" y="2217"/>
                    </a:cubicBezTo>
                    <a:cubicBezTo>
                      <a:pt x="270" y="2156"/>
                      <a:pt x="331" y="2119"/>
                      <a:pt x="356" y="2058"/>
                    </a:cubicBezTo>
                    <a:cubicBezTo>
                      <a:pt x="393" y="1972"/>
                      <a:pt x="429" y="1886"/>
                      <a:pt x="454" y="1813"/>
                    </a:cubicBezTo>
                    <a:cubicBezTo>
                      <a:pt x="539" y="1629"/>
                      <a:pt x="601" y="1458"/>
                      <a:pt x="735" y="1360"/>
                    </a:cubicBezTo>
                    <a:cubicBezTo>
                      <a:pt x="980" y="1176"/>
                      <a:pt x="1188" y="1103"/>
                      <a:pt x="1360" y="1152"/>
                    </a:cubicBezTo>
                    <a:cubicBezTo>
                      <a:pt x="3111" y="1592"/>
                      <a:pt x="6049" y="2645"/>
                      <a:pt x="6086" y="4751"/>
                    </a:cubicBezTo>
                    <a:cubicBezTo>
                      <a:pt x="6086" y="4935"/>
                      <a:pt x="6013" y="5094"/>
                      <a:pt x="5866" y="5241"/>
                    </a:cubicBezTo>
                    <a:cubicBezTo>
                      <a:pt x="5584" y="5511"/>
                      <a:pt x="5094" y="5645"/>
                      <a:pt x="4739" y="5645"/>
                    </a:cubicBezTo>
                    <a:close/>
                    <a:moveTo>
                      <a:pt x="20020" y="3625"/>
                    </a:moveTo>
                    <a:cubicBezTo>
                      <a:pt x="19762" y="3625"/>
                      <a:pt x="19481" y="3588"/>
                      <a:pt x="19224" y="3490"/>
                    </a:cubicBezTo>
                    <a:cubicBezTo>
                      <a:pt x="18758" y="3343"/>
                      <a:pt x="18428" y="3062"/>
                      <a:pt x="18281" y="2731"/>
                    </a:cubicBezTo>
                    <a:cubicBezTo>
                      <a:pt x="18097" y="2278"/>
                      <a:pt x="18550" y="1948"/>
                      <a:pt x="18954" y="1629"/>
                    </a:cubicBezTo>
                    <a:cubicBezTo>
                      <a:pt x="19163" y="1470"/>
                      <a:pt x="19358" y="1323"/>
                      <a:pt x="19481" y="1164"/>
                    </a:cubicBezTo>
                    <a:cubicBezTo>
                      <a:pt x="19554" y="1054"/>
                      <a:pt x="19616" y="919"/>
                      <a:pt x="19689" y="772"/>
                    </a:cubicBezTo>
                    <a:cubicBezTo>
                      <a:pt x="19848" y="429"/>
                      <a:pt x="20020" y="62"/>
                      <a:pt x="20350" y="38"/>
                    </a:cubicBezTo>
                    <a:cubicBezTo>
                      <a:pt x="20779" y="1"/>
                      <a:pt x="21330" y="368"/>
                      <a:pt x="21526" y="833"/>
                    </a:cubicBezTo>
                    <a:cubicBezTo>
                      <a:pt x="21856" y="1580"/>
                      <a:pt x="21771" y="2927"/>
                      <a:pt x="20962" y="3405"/>
                    </a:cubicBezTo>
                    <a:lnTo>
                      <a:pt x="20950" y="3368"/>
                    </a:lnTo>
                    <a:lnTo>
                      <a:pt x="20962" y="3405"/>
                    </a:lnTo>
                    <a:cubicBezTo>
                      <a:pt x="20693" y="3552"/>
                      <a:pt x="20350" y="3625"/>
                      <a:pt x="20020" y="36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3"/>
              <p:cNvSpPr/>
              <p:nvPr/>
            </p:nvSpPr>
            <p:spPr>
              <a:xfrm>
                <a:off x="4150375" y="3826750"/>
                <a:ext cx="732825" cy="448450"/>
              </a:xfrm>
              <a:custGeom>
                <a:avLst/>
                <a:gdLst/>
                <a:ahLst/>
                <a:cxnLst/>
                <a:rect l="l" t="t" r="r" b="b"/>
                <a:pathLst>
                  <a:path w="29313" h="17938" fill="none" extrusionOk="0">
                    <a:moveTo>
                      <a:pt x="27488" y="17925"/>
                    </a:moveTo>
                    <a:cubicBezTo>
                      <a:pt x="27464" y="17925"/>
                      <a:pt x="27451" y="17913"/>
                      <a:pt x="27427" y="17888"/>
                    </a:cubicBezTo>
                    <a:cubicBezTo>
                      <a:pt x="27415" y="17888"/>
                      <a:pt x="27415" y="17876"/>
                      <a:pt x="27402" y="17876"/>
                    </a:cubicBezTo>
                    <a:lnTo>
                      <a:pt x="27402" y="17876"/>
                    </a:lnTo>
                    <a:cubicBezTo>
                      <a:pt x="24464" y="16848"/>
                      <a:pt x="21293" y="16346"/>
                      <a:pt x="17705" y="16346"/>
                    </a:cubicBezTo>
                    <a:cubicBezTo>
                      <a:pt x="14693" y="16346"/>
                      <a:pt x="11865" y="16701"/>
                      <a:pt x="9367" y="17007"/>
                    </a:cubicBezTo>
                    <a:cubicBezTo>
                      <a:pt x="8387" y="17129"/>
                      <a:pt x="7285" y="17264"/>
                      <a:pt x="6502" y="17264"/>
                    </a:cubicBezTo>
                    <a:cubicBezTo>
                      <a:pt x="6135" y="17264"/>
                      <a:pt x="5975" y="17239"/>
                      <a:pt x="5951" y="17239"/>
                    </a:cubicBezTo>
                    <a:cubicBezTo>
                      <a:pt x="5461" y="17129"/>
                      <a:pt x="4224" y="16456"/>
                      <a:pt x="3318" y="15966"/>
                    </a:cubicBezTo>
                    <a:cubicBezTo>
                      <a:pt x="2988" y="15782"/>
                      <a:pt x="2486" y="15709"/>
                      <a:pt x="2008" y="15623"/>
                    </a:cubicBezTo>
                    <a:cubicBezTo>
                      <a:pt x="1102" y="15489"/>
                      <a:pt x="184" y="15342"/>
                      <a:pt x="98" y="14509"/>
                    </a:cubicBezTo>
                    <a:cubicBezTo>
                      <a:pt x="0" y="13725"/>
                      <a:pt x="735" y="13260"/>
                      <a:pt x="1519" y="12746"/>
                    </a:cubicBezTo>
                    <a:cubicBezTo>
                      <a:pt x="2180" y="12317"/>
                      <a:pt x="2865" y="11877"/>
                      <a:pt x="3196" y="11203"/>
                    </a:cubicBezTo>
                    <a:cubicBezTo>
                      <a:pt x="3796" y="10028"/>
                      <a:pt x="3747" y="8546"/>
                      <a:pt x="3686" y="7114"/>
                    </a:cubicBezTo>
                    <a:cubicBezTo>
                      <a:pt x="3625" y="5240"/>
                      <a:pt x="3576" y="3441"/>
                      <a:pt x="4984" y="2522"/>
                    </a:cubicBezTo>
                    <a:cubicBezTo>
                      <a:pt x="5473" y="2204"/>
                      <a:pt x="6024" y="2510"/>
                      <a:pt x="6612" y="2828"/>
                    </a:cubicBezTo>
                    <a:cubicBezTo>
                      <a:pt x="7077" y="3073"/>
                      <a:pt x="7530" y="3343"/>
                      <a:pt x="8045" y="3355"/>
                    </a:cubicBezTo>
                    <a:cubicBezTo>
                      <a:pt x="8228" y="3367"/>
                      <a:pt x="8424" y="3367"/>
                      <a:pt x="8608" y="3367"/>
                    </a:cubicBezTo>
                    <a:cubicBezTo>
                      <a:pt x="10285" y="3367"/>
                      <a:pt x="11412" y="2314"/>
                      <a:pt x="12391" y="1396"/>
                    </a:cubicBezTo>
                    <a:cubicBezTo>
                      <a:pt x="13187" y="649"/>
                      <a:pt x="13873" y="0"/>
                      <a:pt x="14693" y="61"/>
                    </a:cubicBezTo>
                    <a:cubicBezTo>
                      <a:pt x="15342" y="110"/>
                      <a:pt x="15709" y="771"/>
                      <a:pt x="16138" y="1506"/>
                    </a:cubicBezTo>
                    <a:cubicBezTo>
                      <a:pt x="16456" y="2057"/>
                      <a:pt x="16775" y="2632"/>
                      <a:pt x="17264" y="3049"/>
                    </a:cubicBezTo>
                    <a:cubicBezTo>
                      <a:pt x="19309" y="4775"/>
                      <a:pt x="21452" y="5449"/>
                      <a:pt x="22884" y="5804"/>
                    </a:cubicBezTo>
                    <a:cubicBezTo>
                      <a:pt x="23472" y="5938"/>
                      <a:pt x="24060" y="5951"/>
                      <a:pt x="24635" y="5975"/>
                    </a:cubicBezTo>
                    <a:cubicBezTo>
                      <a:pt x="25370" y="5987"/>
                      <a:pt x="26056" y="6000"/>
                      <a:pt x="26570" y="6318"/>
                    </a:cubicBezTo>
                    <a:cubicBezTo>
                      <a:pt x="27023" y="6599"/>
                      <a:pt x="27206" y="7138"/>
                      <a:pt x="27366" y="7628"/>
                    </a:cubicBezTo>
                    <a:cubicBezTo>
                      <a:pt x="27427" y="7824"/>
                      <a:pt x="27513" y="8008"/>
                      <a:pt x="27574" y="8142"/>
                    </a:cubicBezTo>
                    <a:cubicBezTo>
                      <a:pt x="27733" y="8448"/>
                      <a:pt x="27892" y="8742"/>
                      <a:pt x="28039" y="9024"/>
                    </a:cubicBezTo>
                    <a:cubicBezTo>
                      <a:pt x="28100" y="9134"/>
                      <a:pt x="28161" y="9244"/>
                      <a:pt x="28223" y="9367"/>
                    </a:cubicBezTo>
                    <a:cubicBezTo>
                      <a:pt x="28639" y="10114"/>
                      <a:pt x="29202" y="11142"/>
                      <a:pt x="29263" y="11571"/>
                    </a:cubicBezTo>
                    <a:cubicBezTo>
                      <a:pt x="29288" y="11693"/>
                      <a:pt x="29312" y="12195"/>
                      <a:pt x="28884" y="13860"/>
                    </a:cubicBezTo>
                    <a:cubicBezTo>
                      <a:pt x="28774" y="14264"/>
                      <a:pt x="28737" y="14754"/>
                      <a:pt x="28688" y="15207"/>
                    </a:cubicBezTo>
                    <a:cubicBezTo>
                      <a:pt x="28566" y="16346"/>
                      <a:pt x="28455" y="17521"/>
                      <a:pt x="27525" y="17937"/>
                    </a:cubicBezTo>
                    <a:cubicBezTo>
                      <a:pt x="27513" y="17925"/>
                      <a:pt x="27513" y="17925"/>
                      <a:pt x="27488" y="179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3"/>
              <p:cNvSpPr/>
              <p:nvPr/>
            </p:nvSpPr>
            <p:spPr>
              <a:xfrm>
                <a:off x="4294225" y="3936625"/>
                <a:ext cx="503275" cy="246750"/>
              </a:xfrm>
              <a:custGeom>
                <a:avLst/>
                <a:gdLst/>
                <a:ahLst/>
                <a:cxnLst/>
                <a:rect l="l" t="t" r="r" b="b"/>
                <a:pathLst>
                  <a:path w="20131" h="9870" fill="none" extrusionOk="0">
                    <a:moveTo>
                      <a:pt x="18098" y="9869"/>
                    </a:moveTo>
                    <a:cubicBezTo>
                      <a:pt x="17204" y="9869"/>
                      <a:pt x="16249" y="9563"/>
                      <a:pt x="15232" y="9257"/>
                    </a:cubicBezTo>
                    <a:cubicBezTo>
                      <a:pt x="14155" y="8914"/>
                      <a:pt x="13053" y="8584"/>
                      <a:pt x="11976" y="8584"/>
                    </a:cubicBezTo>
                    <a:cubicBezTo>
                      <a:pt x="8743" y="8584"/>
                      <a:pt x="5817" y="8951"/>
                      <a:pt x="3233" y="9257"/>
                    </a:cubicBezTo>
                    <a:cubicBezTo>
                      <a:pt x="3001" y="9294"/>
                      <a:pt x="2756" y="9330"/>
                      <a:pt x="2511" y="9367"/>
                    </a:cubicBezTo>
                    <a:cubicBezTo>
                      <a:pt x="1936" y="9477"/>
                      <a:pt x="1323" y="9563"/>
                      <a:pt x="907" y="9490"/>
                    </a:cubicBezTo>
                    <a:cubicBezTo>
                      <a:pt x="883" y="9490"/>
                      <a:pt x="834" y="9477"/>
                      <a:pt x="797" y="9477"/>
                    </a:cubicBezTo>
                    <a:cubicBezTo>
                      <a:pt x="527" y="9428"/>
                      <a:pt x="111" y="9355"/>
                      <a:pt x="50" y="9049"/>
                    </a:cubicBezTo>
                    <a:cubicBezTo>
                      <a:pt x="1" y="8865"/>
                      <a:pt x="136" y="8718"/>
                      <a:pt x="283" y="8571"/>
                    </a:cubicBezTo>
                    <a:cubicBezTo>
                      <a:pt x="356" y="8498"/>
                      <a:pt x="430" y="8400"/>
                      <a:pt x="478" y="8314"/>
                    </a:cubicBezTo>
                    <a:cubicBezTo>
                      <a:pt x="1458" y="6355"/>
                      <a:pt x="1397" y="4274"/>
                      <a:pt x="1336" y="2584"/>
                    </a:cubicBezTo>
                    <a:cubicBezTo>
                      <a:pt x="1336" y="2560"/>
                      <a:pt x="1323" y="2511"/>
                      <a:pt x="1299" y="2474"/>
                    </a:cubicBezTo>
                    <a:cubicBezTo>
                      <a:pt x="1274" y="2388"/>
                      <a:pt x="1238" y="2278"/>
                      <a:pt x="1336" y="2217"/>
                    </a:cubicBezTo>
                    <a:cubicBezTo>
                      <a:pt x="1470" y="2107"/>
                      <a:pt x="1654" y="2168"/>
                      <a:pt x="1838" y="2229"/>
                    </a:cubicBezTo>
                    <a:cubicBezTo>
                      <a:pt x="1948" y="2266"/>
                      <a:pt x="2058" y="2315"/>
                      <a:pt x="2156" y="2315"/>
                    </a:cubicBezTo>
                    <a:cubicBezTo>
                      <a:pt x="2401" y="2327"/>
                      <a:pt x="2646" y="2327"/>
                      <a:pt x="2878" y="2327"/>
                    </a:cubicBezTo>
                    <a:cubicBezTo>
                      <a:pt x="4213" y="2327"/>
                      <a:pt x="5217" y="1617"/>
                      <a:pt x="6111" y="1005"/>
                    </a:cubicBezTo>
                    <a:cubicBezTo>
                      <a:pt x="6894" y="478"/>
                      <a:pt x="7568" y="1"/>
                      <a:pt x="8278" y="74"/>
                    </a:cubicBezTo>
                    <a:cubicBezTo>
                      <a:pt x="8572" y="111"/>
                      <a:pt x="8755" y="380"/>
                      <a:pt x="8927" y="674"/>
                    </a:cubicBezTo>
                    <a:cubicBezTo>
                      <a:pt x="9049" y="858"/>
                      <a:pt x="9172" y="1054"/>
                      <a:pt x="9319" y="1188"/>
                    </a:cubicBezTo>
                    <a:cubicBezTo>
                      <a:pt x="11914" y="3380"/>
                      <a:pt x="14559" y="4225"/>
                      <a:pt x="16322" y="4653"/>
                    </a:cubicBezTo>
                    <a:cubicBezTo>
                      <a:pt x="16702" y="4739"/>
                      <a:pt x="17081" y="4739"/>
                      <a:pt x="17461" y="4727"/>
                    </a:cubicBezTo>
                    <a:cubicBezTo>
                      <a:pt x="17926" y="4715"/>
                      <a:pt x="18355" y="4715"/>
                      <a:pt x="18673" y="4910"/>
                    </a:cubicBezTo>
                    <a:cubicBezTo>
                      <a:pt x="18747" y="4959"/>
                      <a:pt x="18783" y="5045"/>
                      <a:pt x="18808" y="5143"/>
                    </a:cubicBezTo>
                    <a:cubicBezTo>
                      <a:pt x="18832" y="5192"/>
                      <a:pt x="18844" y="5229"/>
                      <a:pt x="18869" y="5278"/>
                    </a:cubicBezTo>
                    <a:cubicBezTo>
                      <a:pt x="19040" y="5584"/>
                      <a:pt x="19200" y="5890"/>
                      <a:pt x="19359" y="6184"/>
                    </a:cubicBezTo>
                    <a:cubicBezTo>
                      <a:pt x="19432" y="6294"/>
                      <a:pt x="19481" y="6392"/>
                      <a:pt x="19555" y="6514"/>
                    </a:cubicBezTo>
                    <a:cubicBezTo>
                      <a:pt x="19591" y="6600"/>
                      <a:pt x="19653" y="6686"/>
                      <a:pt x="19714" y="6784"/>
                    </a:cubicBezTo>
                    <a:cubicBezTo>
                      <a:pt x="19885" y="7004"/>
                      <a:pt x="20081" y="7310"/>
                      <a:pt x="20118" y="7592"/>
                    </a:cubicBezTo>
                    <a:cubicBezTo>
                      <a:pt x="20130" y="7739"/>
                      <a:pt x="20081" y="7947"/>
                      <a:pt x="20008" y="8167"/>
                    </a:cubicBezTo>
                    <a:cubicBezTo>
                      <a:pt x="19971" y="8277"/>
                      <a:pt x="19934" y="8400"/>
                      <a:pt x="19897" y="8535"/>
                    </a:cubicBezTo>
                    <a:cubicBezTo>
                      <a:pt x="19873" y="8633"/>
                      <a:pt x="19873" y="8731"/>
                      <a:pt x="19873" y="8841"/>
                    </a:cubicBezTo>
                    <a:cubicBezTo>
                      <a:pt x="19873" y="9037"/>
                      <a:pt x="19873" y="9245"/>
                      <a:pt x="19714" y="9343"/>
                    </a:cubicBezTo>
                    <a:cubicBezTo>
                      <a:pt x="19212" y="9747"/>
                      <a:pt x="18661" y="9869"/>
                      <a:pt x="18098" y="986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3"/>
              <p:cNvSpPr/>
              <p:nvPr/>
            </p:nvSpPr>
            <p:spPr>
              <a:xfrm>
                <a:off x="4404425" y="4038250"/>
                <a:ext cx="119400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2438" fill="none" extrusionOk="0">
                    <a:moveTo>
                      <a:pt x="1752" y="2437"/>
                    </a:moveTo>
                    <a:cubicBezTo>
                      <a:pt x="968" y="2437"/>
                      <a:pt x="246" y="2290"/>
                      <a:pt x="74" y="1984"/>
                    </a:cubicBezTo>
                    <a:cubicBezTo>
                      <a:pt x="1" y="1837"/>
                      <a:pt x="38" y="1690"/>
                      <a:pt x="172" y="1519"/>
                    </a:cubicBezTo>
                    <a:lnTo>
                      <a:pt x="172" y="1519"/>
                    </a:lnTo>
                    <a:cubicBezTo>
                      <a:pt x="1042" y="454"/>
                      <a:pt x="2278" y="1"/>
                      <a:pt x="3135" y="50"/>
                    </a:cubicBezTo>
                    <a:cubicBezTo>
                      <a:pt x="3625" y="62"/>
                      <a:pt x="4335" y="343"/>
                      <a:pt x="4629" y="735"/>
                    </a:cubicBezTo>
                    <a:cubicBezTo>
                      <a:pt x="4751" y="894"/>
                      <a:pt x="4776" y="1066"/>
                      <a:pt x="4739" y="1225"/>
                    </a:cubicBezTo>
                    <a:cubicBezTo>
                      <a:pt x="4580" y="1813"/>
                      <a:pt x="3747" y="2253"/>
                      <a:pt x="2523" y="2413"/>
                    </a:cubicBezTo>
                    <a:cubicBezTo>
                      <a:pt x="2266" y="2425"/>
                      <a:pt x="2009" y="2437"/>
                      <a:pt x="1752" y="243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3"/>
              <p:cNvSpPr/>
              <p:nvPr/>
            </p:nvSpPr>
            <p:spPr>
              <a:xfrm>
                <a:off x="4278025" y="3400650"/>
                <a:ext cx="161025" cy="193175"/>
              </a:xfrm>
              <a:custGeom>
                <a:avLst/>
                <a:gdLst/>
                <a:ahLst/>
                <a:cxnLst/>
                <a:rect l="l" t="t" r="r" b="b"/>
                <a:pathLst>
                  <a:path w="6441" h="7727" fill="none" extrusionOk="0">
                    <a:moveTo>
                      <a:pt x="2535" y="7726"/>
                    </a:moveTo>
                    <a:cubicBezTo>
                      <a:pt x="2228" y="7726"/>
                      <a:pt x="1959" y="7592"/>
                      <a:pt x="1726" y="7347"/>
                    </a:cubicBezTo>
                    <a:lnTo>
                      <a:pt x="1714" y="7322"/>
                    </a:lnTo>
                    <a:cubicBezTo>
                      <a:pt x="1286" y="6833"/>
                      <a:pt x="465" y="5914"/>
                      <a:pt x="282" y="5510"/>
                    </a:cubicBezTo>
                    <a:cubicBezTo>
                      <a:pt x="0" y="4861"/>
                      <a:pt x="184" y="4127"/>
                      <a:pt x="331" y="3490"/>
                    </a:cubicBezTo>
                    <a:cubicBezTo>
                      <a:pt x="380" y="3282"/>
                      <a:pt x="429" y="3098"/>
                      <a:pt x="453" y="2914"/>
                    </a:cubicBezTo>
                    <a:lnTo>
                      <a:pt x="453" y="2914"/>
                    </a:lnTo>
                    <a:cubicBezTo>
                      <a:pt x="576" y="2229"/>
                      <a:pt x="490" y="1604"/>
                      <a:pt x="404" y="1102"/>
                    </a:cubicBezTo>
                    <a:cubicBezTo>
                      <a:pt x="343" y="625"/>
                      <a:pt x="282" y="270"/>
                      <a:pt x="465" y="135"/>
                    </a:cubicBezTo>
                    <a:cubicBezTo>
                      <a:pt x="649" y="0"/>
                      <a:pt x="1065" y="74"/>
                      <a:pt x="1861" y="404"/>
                    </a:cubicBezTo>
                    <a:cubicBezTo>
                      <a:pt x="2963" y="870"/>
                      <a:pt x="3685" y="882"/>
                      <a:pt x="4261" y="882"/>
                    </a:cubicBezTo>
                    <a:cubicBezTo>
                      <a:pt x="4714" y="882"/>
                      <a:pt x="5081" y="894"/>
                      <a:pt x="5449" y="1115"/>
                    </a:cubicBezTo>
                    <a:cubicBezTo>
                      <a:pt x="6440" y="1690"/>
                      <a:pt x="6159" y="3331"/>
                      <a:pt x="5791" y="4078"/>
                    </a:cubicBezTo>
                    <a:cubicBezTo>
                      <a:pt x="5632" y="4408"/>
                      <a:pt x="5449" y="4592"/>
                      <a:pt x="5265" y="4788"/>
                    </a:cubicBezTo>
                    <a:cubicBezTo>
                      <a:pt x="4959" y="5082"/>
                      <a:pt x="4616" y="5412"/>
                      <a:pt x="4236" y="6380"/>
                    </a:cubicBezTo>
                    <a:cubicBezTo>
                      <a:pt x="4016" y="6930"/>
                      <a:pt x="3379" y="7592"/>
                      <a:pt x="2718" y="7714"/>
                    </a:cubicBezTo>
                    <a:cubicBezTo>
                      <a:pt x="2669" y="7726"/>
                      <a:pt x="2596" y="7726"/>
                      <a:pt x="2535" y="772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3"/>
              <p:cNvSpPr/>
              <p:nvPr/>
            </p:nvSpPr>
            <p:spPr>
              <a:xfrm>
                <a:off x="4693700" y="3373700"/>
                <a:ext cx="139900" cy="243075"/>
              </a:xfrm>
              <a:custGeom>
                <a:avLst/>
                <a:gdLst/>
                <a:ahLst/>
                <a:cxnLst/>
                <a:rect l="l" t="t" r="r" b="b"/>
                <a:pathLst>
                  <a:path w="5596" h="9723" fill="none" extrusionOk="0">
                    <a:moveTo>
                      <a:pt x="4825" y="9723"/>
                    </a:moveTo>
                    <a:lnTo>
                      <a:pt x="4800" y="9723"/>
                    </a:lnTo>
                    <a:cubicBezTo>
                      <a:pt x="4604" y="9710"/>
                      <a:pt x="4494" y="9551"/>
                      <a:pt x="4371" y="9417"/>
                    </a:cubicBezTo>
                    <a:lnTo>
                      <a:pt x="4347" y="9404"/>
                    </a:lnTo>
                    <a:cubicBezTo>
                      <a:pt x="4004" y="8988"/>
                      <a:pt x="3527" y="8670"/>
                      <a:pt x="3025" y="8510"/>
                    </a:cubicBezTo>
                    <a:lnTo>
                      <a:pt x="2841" y="8462"/>
                    </a:lnTo>
                    <a:cubicBezTo>
                      <a:pt x="2670" y="8425"/>
                      <a:pt x="2510" y="8376"/>
                      <a:pt x="2363" y="8302"/>
                    </a:cubicBezTo>
                    <a:cubicBezTo>
                      <a:pt x="2229" y="8217"/>
                      <a:pt x="2106" y="8119"/>
                      <a:pt x="1959" y="7960"/>
                    </a:cubicBezTo>
                    <a:cubicBezTo>
                      <a:pt x="1653" y="7629"/>
                      <a:pt x="1457" y="7213"/>
                      <a:pt x="1249" y="6809"/>
                    </a:cubicBezTo>
                    <a:cubicBezTo>
                      <a:pt x="1127" y="6588"/>
                      <a:pt x="1004" y="6343"/>
                      <a:pt x="955" y="6062"/>
                    </a:cubicBezTo>
                    <a:cubicBezTo>
                      <a:pt x="906" y="5805"/>
                      <a:pt x="919" y="5523"/>
                      <a:pt x="943" y="5266"/>
                    </a:cubicBezTo>
                    <a:cubicBezTo>
                      <a:pt x="943" y="5217"/>
                      <a:pt x="943" y="5180"/>
                      <a:pt x="955" y="5131"/>
                    </a:cubicBezTo>
                    <a:cubicBezTo>
                      <a:pt x="1029" y="4054"/>
                      <a:pt x="882" y="3123"/>
                      <a:pt x="515" y="2364"/>
                    </a:cubicBezTo>
                    <a:cubicBezTo>
                      <a:pt x="466" y="2278"/>
                      <a:pt x="429" y="2193"/>
                      <a:pt x="392" y="2119"/>
                    </a:cubicBezTo>
                    <a:cubicBezTo>
                      <a:pt x="282" y="1911"/>
                      <a:pt x="184" y="1715"/>
                      <a:pt x="111" y="1507"/>
                    </a:cubicBezTo>
                    <a:cubicBezTo>
                      <a:pt x="0" y="1152"/>
                      <a:pt x="49" y="809"/>
                      <a:pt x="221" y="589"/>
                    </a:cubicBezTo>
                    <a:cubicBezTo>
                      <a:pt x="466" y="246"/>
                      <a:pt x="906" y="197"/>
                      <a:pt x="1323" y="160"/>
                    </a:cubicBezTo>
                    <a:cubicBezTo>
                      <a:pt x="1433" y="136"/>
                      <a:pt x="1519" y="136"/>
                      <a:pt x="1629" y="123"/>
                    </a:cubicBezTo>
                    <a:lnTo>
                      <a:pt x="1898" y="74"/>
                    </a:lnTo>
                    <a:cubicBezTo>
                      <a:pt x="2070" y="50"/>
                      <a:pt x="2253" y="1"/>
                      <a:pt x="2437" y="1"/>
                    </a:cubicBezTo>
                    <a:lnTo>
                      <a:pt x="2437" y="1"/>
                    </a:lnTo>
                    <a:cubicBezTo>
                      <a:pt x="2792" y="1"/>
                      <a:pt x="3147" y="136"/>
                      <a:pt x="3453" y="258"/>
                    </a:cubicBezTo>
                    <a:lnTo>
                      <a:pt x="4298" y="601"/>
                    </a:lnTo>
                    <a:cubicBezTo>
                      <a:pt x="4347" y="613"/>
                      <a:pt x="4408" y="625"/>
                      <a:pt x="4469" y="662"/>
                    </a:cubicBezTo>
                    <a:cubicBezTo>
                      <a:pt x="4629" y="711"/>
                      <a:pt x="4812" y="772"/>
                      <a:pt x="4910" y="870"/>
                    </a:cubicBezTo>
                    <a:cubicBezTo>
                      <a:pt x="5155" y="1140"/>
                      <a:pt x="5131" y="1642"/>
                      <a:pt x="5118" y="2058"/>
                    </a:cubicBezTo>
                    <a:cubicBezTo>
                      <a:pt x="5118" y="2156"/>
                      <a:pt x="5106" y="2254"/>
                      <a:pt x="5106" y="2340"/>
                    </a:cubicBezTo>
                    <a:cubicBezTo>
                      <a:pt x="5106" y="2768"/>
                      <a:pt x="5167" y="3197"/>
                      <a:pt x="5241" y="3625"/>
                    </a:cubicBezTo>
                    <a:cubicBezTo>
                      <a:pt x="5302" y="4017"/>
                      <a:pt x="5363" y="4409"/>
                      <a:pt x="5375" y="4813"/>
                    </a:cubicBezTo>
                    <a:cubicBezTo>
                      <a:pt x="5375" y="5082"/>
                      <a:pt x="5363" y="5364"/>
                      <a:pt x="5351" y="5633"/>
                    </a:cubicBezTo>
                    <a:cubicBezTo>
                      <a:pt x="5327" y="5952"/>
                      <a:pt x="5302" y="6307"/>
                      <a:pt x="5327" y="6625"/>
                    </a:cubicBezTo>
                    <a:cubicBezTo>
                      <a:pt x="5351" y="6894"/>
                      <a:pt x="5388" y="7139"/>
                      <a:pt x="5437" y="7396"/>
                    </a:cubicBezTo>
                    <a:cubicBezTo>
                      <a:pt x="5473" y="7604"/>
                      <a:pt x="5510" y="7837"/>
                      <a:pt x="5535" y="8057"/>
                    </a:cubicBezTo>
                    <a:cubicBezTo>
                      <a:pt x="5596" y="8633"/>
                      <a:pt x="5498" y="9110"/>
                      <a:pt x="5253" y="9466"/>
                    </a:cubicBezTo>
                    <a:cubicBezTo>
                      <a:pt x="5180" y="9551"/>
                      <a:pt x="5020" y="9723"/>
                      <a:pt x="4825" y="972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3"/>
              <p:cNvSpPr/>
              <p:nvPr/>
            </p:nvSpPr>
            <p:spPr>
              <a:xfrm>
                <a:off x="3141775" y="2797950"/>
                <a:ext cx="2059150" cy="1815800"/>
              </a:xfrm>
              <a:custGeom>
                <a:avLst/>
                <a:gdLst/>
                <a:ahLst/>
                <a:cxnLst/>
                <a:rect l="l" t="t" r="r" b="b"/>
                <a:pathLst>
                  <a:path w="82366" h="72632" fill="none" extrusionOk="0">
                    <a:moveTo>
                      <a:pt x="81851" y="50470"/>
                    </a:moveTo>
                    <a:cubicBezTo>
                      <a:pt x="81423" y="48119"/>
                      <a:pt x="80309" y="46050"/>
                      <a:pt x="79317" y="44225"/>
                    </a:cubicBezTo>
                    <a:cubicBezTo>
                      <a:pt x="79182" y="43980"/>
                      <a:pt x="79035" y="43723"/>
                      <a:pt x="78901" y="43466"/>
                    </a:cubicBezTo>
                    <a:lnTo>
                      <a:pt x="78876" y="43417"/>
                    </a:lnTo>
                    <a:cubicBezTo>
                      <a:pt x="77603" y="41030"/>
                      <a:pt x="76146" y="38336"/>
                      <a:pt x="73819" y="36548"/>
                    </a:cubicBezTo>
                    <a:cubicBezTo>
                      <a:pt x="72105" y="35226"/>
                      <a:pt x="70011" y="35152"/>
                      <a:pt x="68310" y="35079"/>
                    </a:cubicBezTo>
                    <a:cubicBezTo>
                      <a:pt x="67930" y="35067"/>
                      <a:pt x="67550" y="35042"/>
                      <a:pt x="67183" y="35018"/>
                    </a:cubicBezTo>
                    <a:cubicBezTo>
                      <a:pt x="67979" y="34920"/>
                      <a:pt x="68689" y="34479"/>
                      <a:pt x="69203" y="33757"/>
                    </a:cubicBezTo>
                    <a:cubicBezTo>
                      <a:pt x="69742" y="32961"/>
                      <a:pt x="69975" y="31969"/>
                      <a:pt x="69877" y="30843"/>
                    </a:cubicBezTo>
                    <a:cubicBezTo>
                      <a:pt x="69840" y="30536"/>
                      <a:pt x="69791" y="30243"/>
                      <a:pt x="69754" y="29998"/>
                    </a:cubicBezTo>
                    <a:cubicBezTo>
                      <a:pt x="69718" y="29802"/>
                      <a:pt x="69693" y="29618"/>
                      <a:pt x="69669" y="29471"/>
                    </a:cubicBezTo>
                    <a:cubicBezTo>
                      <a:pt x="69656" y="29288"/>
                      <a:pt x="69669" y="29043"/>
                      <a:pt x="69693" y="28786"/>
                    </a:cubicBezTo>
                    <a:cubicBezTo>
                      <a:pt x="69705" y="28492"/>
                      <a:pt x="69730" y="28124"/>
                      <a:pt x="69718" y="27745"/>
                    </a:cubicBezTo>
                    <a:cubicBezTo>
                      <a:pt x="69705" y="27194"/>
                      <a:pt x="69632" y="26704"/>
                      <a:pt x="69546" y="26263"/>
                    </a:cubicBezTo>
                    <a:cubicBezTo>
                      <a:pt x="69485" y="25908"/>
                      <a:pt x="69448" y="25590"/>
                      <a:pt x="69448" y="25345"/>
                    </a:cubicBezTo>
                    <a:cubicBezTo>
                      <a:pt x="69448" y="25296"/>
                      <a:pt x="69448" y="25247"/>
                      <a:pt x="69460" y="25186"/>
                    </a:cubicBezTo>
                    <a:cubicBezTo>
                      <a:pt x="69485" y="24574"/>
                      <a:pt x="69571" y="23313"/>
                      <a:pt x="68665" y="22333"/>
                    </a:cubicBezTo>
                    <a:cubicBezTo>
                      <a:pt x="68163" y="21782"/>
                      <a:pt x="67526" y="21574"/>
                      <a:pt x="67220" y="21488"/>
                    </a:cubicBezTo>
                    <a:lnTo>
                      <a:pt x="67195" y="21476"/>
                    </a:lnTo>
                    <a:lnTo>
                      <a:pt x="66363" y="21145"/>
                    </a:lnTo>
                    <a:cubicBezTo>
                      <a:pt x="65934" y="20986"/>
                      <a:pt x="65298" y="20717"/>
                      <a:pt x="64502" y="20717"/>
                    </a:cubicBezTo>
                    <a:lnTo>
                      <a:pt x="64477" y="20717"/>
                    </a:lnTo>
                    <a:cubicBezTo>
                      <a:pt x="64073" y="20717"/>
                      <a:pt x="63730" y="20803"/>
                      <a:pt x="63485" y="20839"/>
                    </a:cubicBezTo>
                    <a:cubicBezTo>
                      <a:pt x="63436" y="20864"/>
                      <a:pt x="63400" y="20864"/>
                      <a:pt x="63339" y="20876"/>
                    </a:cubicBezTo>
                    <a:cubicBezTo>
                      <a:pt x="63277" y="20888"/>
                      <a:pt x="63192" y="20888"/>
                      <a:pt x="63130" y="20900"/>
                    </a:cubicBezTo>
                    <a:cubicBezTo>
                      <a:pt x="62555" y="20962"/>
                      <a:pt x="61367" y="21109"/>
                      <a:pt x="60522" y="22125"/>
                    </a:cubicBezTo>
                    <a:cubicBezTo>
                      <a:pt x="60229" y="22027"/>
                      <a:pt x="59922" y="21917"/>
                      <a:pt x="59604" y="21843"/>
                    </a:cubicBezTo>
                    <a:cubicBezTo>
                      <a:pt x="59482" y="21807"/>
                      <a:pt x="59335" y="21782"/>
                      <a:pt x="59188" y="21733"/>
                    </a:cubicBezTo>
                    <a:lnTo>
                      <a:pt x="59176" y="21733"/>
                    </a:lnTo>
                    <a:cubicBezTo>
                      <a:pt x="58404" y="21537"/>
                      <a:pt x="57461" y="21305"/>
                      <a:pt x="56506" y="21305"/>
                    </a:cubicBezTo>
                    <a:cubicBezTo>
                      <a:pt x="54511" y="21305"/>
                      <a:pt x="53519" y="22394"/>
                      <a:pt x="53115" y="23031"/>
                    </a:cubicBezTo>
                    <a:cubicBezTo>
                      <a:pt x="52956" y="23264"/>
                      <a:pt x="52821" y="23496"/>
                      <a:pt x="52686" y="23704"/>
                    </a:cubicBezTo>
                    <a:cubicBezTo>
                      <a:pt x="52503" y="23533"/>
                      <a:pt x="52294" y="23398"/>
                      <a:pt x="52074" y="23264"/>
                    </a:cubicBezTo>
                    <a:cubicBezTo>
                      <a:pt x="51180" y="22737"/>
                      <a:pt x="50372" y="22725"/>
                      <a:pt x="49772" y="22725"/>
                    </a:cubicBezTo>
                    <a:cubicBezTo>
                      <a:pt x="49307" y="22725"/>
                      <a:pt x="48915" y="22713"/>
                      <a:pt x="48229" y="22419"/>
                    </a:cubicBezTo>
                    <a:cubicBezTo>
                      <a:pt x="47360" y="22051"/>
                      <a:pt x="46760" y="21904"/>
                      <a:pt x="46197" y="21904"/>
                    </a:cubicBezTo>
                    <a:cubicBezTo>
                      <a:pt x="46013" y="21904"/>
                      <a:pt x="45830" y="21917"/>
                      <a:pt x="45658" y="21941"/>
                    </a:cubicBezTo>
                    <a:cubicBezTo>
                      <a:pt x="45462" y="21513"/>
                      <a:pt x="45266" y="21121"/>
                      <a:pt x="45058" y="20741"/>
                    </a:cubicBezTo>
                    <a:cubicBezTo>
                      <a:pt x="44556" y="19762"/>
                      <a:pt x="44079" y="18819"/>
                      <a:pt x="44054" y="18072"/>
                    </a:cubicBezTo>
                    <a:cubicBezTo>
                      <a:pt x="44018" y="17411"/>
                      <a:pt x="44324" y="16591"/>
                      <a:pt x="44666" y="15697"/>
                    </a:cubicBezTo>
                    <a:cubicBezTo>
                      <a:pt x="44838" y="15256"/>
                      <a:pt x="45022" y="14754"/>
                      <a:pt x="45168" y="14252"/>
                    </a:cubicBezTo>
                    <a:cubicBezTo>
                      <a:pt x="45830" y="12060"/>
                      <a:pt x="45756" y="8926"/>
                      <a:pt x="43405" y="7248"/>
                    </a:cubicBezTo>
                    <a:cubicBezTo>
                      <a:pt x="42463" y="6575"/>
                      <a:pt x="41410" y="6367"/>
                      <a:pt x="40638" y="6208"/>
                    </a:cubicBezTo>
                    <a:cubicBezTo>
                      <a:pt x="40271" y="6134"/>
                      <a:pt x="39891" y="6061"/>
                      <a:pt x="39695" y="5963"/>
                    </a:cubicBezTo>
                    <a:cubicBezTo>
                      <a:pt x="39402" y="5828"/>
                      <a:pt x="39034" y="5387"/>
                      <a:pt x="38667" y="4959"/>
                    </a:cubicBezTo>
                    <a:cubicBezTo>
                      <a:pt x="38410" y="4653"/>
                      <a:pt x="38104" y="4285"/>
                      <a:pt x="37749" y="3943"/>
                    </a:cubicBezTo>
                    <a:cubicBezTo>
                      <a:pt x="36659" y="2877"/>
                      <a:pt x="35263" y="2265"/>
                      <a:pt x="33941" y="2265"/>
                    </a:cubicBezTo>
                    <a:cubicBezTo>
                      <a:pt x="32998" y="2265"/>
                      <a:pt x="32141" y="2559"/>
                      <a:pt x="31443" y="3122"/>
                    </a:cubicBezTo>
                    <a:cubicBezTo>
                      <a:pt x="30292" y="4041"/>
                      <a:pt x="29974" y="5314"/>
                      <a:pt x="29753" y="6147"/>
                    </a:cubicBezTo>
                    <a:cubicBezTo>
                      <a:pt x="29729" y="6257"/>
                      <a:pt x="29717" y="6355"/>
                      <a:pt x="29680" y="6453"/>
                    </a:cubicBezTo>
                    <a:cubicBezTo>
                      <a:pt x="29202" y="8204"/>
                      <a:pt x="27733" y="9636"/>
                      <a:pt x="26117" y="9942"/>
                    </a:cubicBezTo>
                    <a:cubicBezTo>
                      <a:pt x="25896" y="9991"/>
                      <a:pt x="25688" y="10003"/>
                      <a:pt x="25468" y="10003"/>
                    </a:cubicBezTo>
                    <a:cubicBezTo>
                      <a:pt x="24060" y="10003"/>
                      <a:pt x="22676" y="9195"/>
                      <a:pt x="22162" y="8057"/>
                    </a:cubicBezTo>
                    <a:cubicBezTo>
                      <a:pt x="21942" y="7567"/>
                      <a:pt x="21819" y="6918"/>
                      <a:pt x="21672" y="6220"/>
                    </a:cubicBezTo>
                    <a:cubicBezTo>
                      <a:pt x="21489" y="5326"/>
                      <a:pt x="21280" y="4285"/>
                      <a:pt x="20791" y="3257"/>
                    </a:cubicBezTo>
                    <a:cubicBezTo>
                      <a:pt x="20019" y="1629"/>
                      <a:pt x="18415" y="392"/>
                      <a:pt x="16701" y="74"/>
                    </a:cubicBezTo>
                    <a:cubicBezTo>
                      <a:pt x="16432" y="25"/>
                      <a:pt x="16150" y="0"/>
                      <a:pt x="15881" y="0"/>
                    </a:cubicBezTo>
                    <a:cubicBezTo>
                      <a:pt x="14803" y="0"/>
                      <a:pt x="13812" y="392"/>
                      <a:pt x="13040" y="1126"/>
                    </a:cubicBezTo>
                    <a:cubicBezTo>
                      <a:pt x="11718" y="2412"/>
                      <a:pt x="11595" y="4114"/>
                      <a:pt x="11510" y="5351"/>
                    </a:cubicBezTo>
                    <a:cubicBezTo>
                      <a:pt x="11497" y="5583"/>
                      <a:pt x="11485" y="5889"/>
                      <a:pt x="11449" y="6122"/>
                    </a:cubicBezTo>
                    <a:cubicBezTo>
                      <a:pt x="11302" y="6134"/>
                      <a:pt x="11142" y="6134"/>
                      <a:pt x="11008" y="6134"/>
                    </a:cubicBezTo>
                    <a:cubicBezTo>
                      <a:pt x="10432" y="6147"/>
                      <a:pt x="9771" y="6171"/>
                      <a:pt x="9110" y="6379"/>
                    </a:cubicBezTo>
                    <a:cubicBezTo>
                      <a:pt x="7947" y="6759"/>
                      <a:pt x="7126" y="7653"/>
                      <a:pt x="6857" y="8816"/>
                    </a:cubicBezTo>
                    <a:cubicBezTo>
                      <a:pt x="6649" y="9771"/>
                      <a:pt x="6906" y="10554"/>
                      <a:pt x="7077" y="11032"/>
                    </a:cubicBezTo>
                    <a:cubicBezTo>
                      <a:pt x="7077" y="11044"/>
                      <a:pt x="7077" y="11044"/>
                      <a:pt x="7090" y="11069"/>
                    </a:cubicBezTo>
                    <a:cubicBezTo>
                      <a:pt x="6979" y="11203"/>
                      <a:pt x="6735" y="11399"/>
                      <a:pt x="6404" y="11571"/>
                    </a:cubicBezTo>
                    <a:cubicBezTo>
                      <a:pt x="6122" y="11693"/>
                      <a:pt x="5792" y="11828"/>
                      <a:pt x="5473" y="11950"/>
                    </a:cubicBezTo>
                    <a:cubicBezTo>
                      <a:pt x="4518" y="12317"/>
                      <a:pt x="3343" y="12758"/>
                      <a:pt x="2363" y="13701"/>
                    </a:cubicBezTo>
                    <a:cubicBezTo>
                      <a:pt x="637" y="15329"/>
                      <a:pt x="0" y="18084"/>
                      <a:pt x="784" y="20705"/>
                    </a:cubicBezTo>
                    <a:cubicBezTo>
                      <a:pt x="833" y="20876"/>
                      <a:pt x="882" y="21047"/>
                      <a:pt x="943" y="21219"/>
                    </a:cubicBezTo>
                    <a:cubicBezTo>
                      <a:pt x="1433" y="22933"/>
                      <a:pt x="2241" y="25810"/>
                      <a:pt x="4935" y="26545"/>
                    </a:cubicBezTo>
                    <a:cubicBezTo>
                      <a:pt x="5314" y="26655"/>
                      <a:pt x="5718" y="26704"/>
                      <a:pt x="6110" y="26704"/>
                    </a:cubicBezTo>
                    <a:cubicBezTo>
                      <a:pt x="7653" y="26704"/>
                      <a:pt x="8914" y="25921"/>
                      <a:pt x="9918" y="25284"/>
                    </a:cubicBezTo>
                    <a:cubicBezTo>
                      <a:pt x="10334" y="25014"/>
                      <a:pt x="10763" y="24757"/>
                      <a:pt x="11069" y="24635"/>
                    </a:cubicBezTo>
                    <a:cubicBezTo>
                      <a:pt x="11191" y="24586"/>
                      <a:pt x="11363" y="24512"/>
                      <a:pt x="11485" y="24488"/>
                    </a:cubicBezTo>
                    <a:cubicBezTo>
                      <a:pt x="11559" y="24525"/>
                      <a:pt x="11681" y="24610"/>
                      <a:pt x="11865" y="24770"/>
                    </a:cubicBezTo>
                    <a:cubicBezTo>
                      <a:pt x="12244" y="25112"/>
                      <a:pt x="12612" y="25492"/>
                      <a:pt x="13016" y="25921"/>
                    </a:cubicBezTo>
                    <a:cubicBezTo>
                      <a:pt x="13738" y="26667"/>
                      <a:pt x="14546" y="27524"/>
                      <a:pt x="15575" y="28198"/>
                    </a:cubicBezTo>
                    <a:cubicBezTo>
                      <a:pt x="16701" y="28957"/>
                      <a:pt x="18036" y="29361"/>
                      <a:pt x="19321" y="29361"/>
                    </a:cubicBezTo>
                    <a:cubicBezTo>
                      <a:pt x="20717" y="29361"/>
                      <a:pt x="21954" y="28896"/>
                      <a:pt x="22884" y="27990"/>
                    </a:cubicBezTo>
                    <a:cubicBezTo>
                      <a:pt x="23386" y="27500"/>
                      <a:pt x="23729" y="26961"/>
                      <a:pt x="23999" y="26520"/>
                    </a:cubicBezTo>
                    <a:cubicBezTo>
                      <a:pt x="24060" y="26423"/>
                      <a:pt x="24121" y="26325"/>
                      <a:pt x="24207" y="26214"/>
                    </a:cubicBezTo>
                    <a:cubicBezTo>
                      <a:pt x="24390" y="26276"/>
                      <a:pt x="24599" y="26361"/>
                      <a:pt x="24770" y="26423"/>
                    </a:cubicBezTo>
                    <a:cubicBezTo>
                      <a:pt x="25492" y="26716"/>
                      <a:pt x="26374" y="27084"/>
                      <a:pt x="27415" y="27084"/>
                    </a:cubicBezTo>
                    <a:cubicBezTo>
                      <a:pt x="27770" y="27084"/>
                      <a:pt x="28100" y="27035"/>
                      <a:pt x="28443" y="26961"/>
                    </a:cubicBezTo>
                    <a:cubicBezTo>
                      <a:pt x="29631" y="26667"/>
                      <a:pt x="30414" y="25921"/>
                      <a:pt x="30978" y="25382"/>
                    </a:cubicBezTo>
                    <a:cubicBezTo>
                      <a:pt x="31137" y="25235"/>
                      <a:pt x="31369" y="25014"/>
                      <a:pt x="31467" y="24941"/>
                    </a:cubicBezTo>
                    <a:cubicBezTo>
                      <a:pt x="31578" y="24953"/>
                      <a:pt x="31798" y="25063"/>
                      <a:pt x="31933" y="25235"/>
                    </a:cubicBezTo>
                    <a:cubicBezTo>
                      <a:pt x="32373" y="25749"/>
                      <a:pt x="32545" y="26692"/>
                      <a:pt x="32655" y="27329"/>
                    </a:cubicBezTo>
                    <a:cubicBezTo>
                      <a:pt x="32900" y="28982"/>
                      <a:pt x="32667" y="31014"/>
                      <a:pt x="31590" y="31614"/>
                    </a:cubicBezTo>
                    <a:cubicBezTo>
                      <a:pt x="31516" y="31663"/>
                      <a:pt x="31455" y="31687"/>
                      <a:pt x="31382" y="31724"/>
                    </a:cubicBezTo>
                    <a:cubicBezTo>
                      <a:pt x="30916" y="31957"/>
                      <a:pt x="30157" y="32336"/>
                      <a:pt x="29594" y="33144"/>
                    </a:cubicBezTo>
                    <a:cubicBezTo>
                      <a:pt x="29166" y="33769"/>
                      <a:pt x="28933" y="34553"/>
                      <a:pt x="28921" y="35446"/>
                    </a:cubicBezTo>
                    <a:cubicBezTo>
                      <a:pt x="28884" y="37871"/>
                      <a:pt x="30231" y="39768"/>
                      <a:pt x="31308" y="41287"/>
                    </a:cubicBezTo>
                    <a:cubicBezTo>
                      <a:pt x="31871" y="42083"/>
                      <a:pt x="32410" y="42854"/>
                      <a:pt x="32692" y="43564"/>
                    </a:cubicBezTo>
                    <a:cubicBezTo>
                      <a:pt x="33059" y="44519"/>
                      <a:pt x="32973" y="45670"/>
                      <a:pt x="32435" y="46735"/>
                    </a:cubicBezTo>
                    <a:cubicBezTo>
                      <a:pt x="31896" y="47813"/>
                      <a:pt x="31027" y="48560"/>
                      <a:pt x="30047" y="48841"/>
                    </a:cubicBezTo>
                    <a:cubicBezTo>
                      <a:pt x="29790" y="48902"/>
                      <a:pt x="29496" y="48976"/>
                      <a:pt x="29190" y="49037"/>
                    </a:cubicBezTo>
                    <a:cubicBezTo>
                      <a:pt x="27464" y="49417"/>
                      <a:pt x="24268" y="50139"/>
                      <a:pt x="23901" y="53286"/>
                    </a:cubicBezTo>
                    <a:cubicBezTo>
                      <a:pt x="23790" y="54278"/>
                      <a:pt x="24048" y="55122"/>
                      <a:pt x="24243" y="55735"/>
                    </a:cubicBezTo>
                    <a:cubicBezTo>
                      <a:pt x="24280" y="55845"/>
                      <a:pt x="24329" y="55967"/>
                      <a:pt x="24354" y="56053"/>
                    </a:cubicBezTo>
                    <a:cubicBezTo>
                      <a:pt x="24146" y="56408"/>
                      <a:pt x="23815" y="56947"/>
                      <a:pt x="23729" y="57694"/>
                    </a:cubicBezTo>
                    <a:cubicBezTo>
                      <a:pt x="23570" y="58832"/>
                      <a:pt x="23913" y="60461"/>
                      <a:pt x="26300" y="61771"/>
                    </a:cubicBezTo>
                    <a:lnTo>
                      <a:pt x="37700" y="67991"/>
                    </a:lnTo>
                    <a:cubicBezTo>
                      <a:pt x="39426" y="68946"/>
                      <a:pt x="41410" y="70011"/>
                      <a:pt x="43638" y="70501"/>
                    </a:cubicBezTo>
                    <a:cubicBezTo>
                      <a:pt x="44630" y="70721"/>
                      <a:pt x="45670" y="70831"/>
                      <a:pt x="46858" y="70831"/>
                    </a:cubicBezTo>
                    <a:cubicBezTo>
                      <a:pt x="48401" y="70831"/>
                      <a:pt x="49895" y="70648"/>
                      <a:pt x="51229" y="70476"/>
                    </a:cubicBezTo>
                    <a:cubicBezTo>
                      <a:pt x="53445" y="70195"/>
                      <a:pt x="55759" y="69913"/>
                      <a:pt x="58025" y="69913"/>
                    </a:cubicBezTo>
                    <a:cubicBezTo>
                      <a:pt x="60216" y="69913"/>
                      <a:pt x="62053" y="70182"/>
                      <a:pt x="63645" y="70733"/>
                    </a:cubicBezTo>
                    <a:cubicBezTo>
                      <a:pt x="64098" y="70905"/>
                      <a:pt x="64612" y="71101"/>
                      <a:pt x="65102" y="71297"/>
                    </a:cubicBezTo>
                    <a:cubicBezTo>
                      <a:pt x="66632" y="71933"/>
                      <a:pt x="68371" y="72631"/>
                      <a:pt x="70269" y="72631"/>
                    </a:cubicBezTo>
                    <a:cubicBezTo>
                      <a:pt x="70918" y="72631"/>
                      <a:pt x="71530" y="72558"/>
                      <a:pt x="72117" y="72386"/>
                    </a:cubicBezTo>
                    <a:cubicBezTo>
                      <a:pt x="73648" y="71982"/>
                      <a:pt x="75938" y="70917"/>
                      <a:pt x="78117" y="66497"/>
                    </a:cubicBezTo>
                    <a:cubicBezTo>
                      <a:pt x="79452" y="63803"/>
                      <a:pt x="80505" y="60975"/>
                      <a:pt x="81264" y="58085"/>
                    </a:cubicBezTo>
                    <a:cubicBezTo>
                      <a:pt x="81815" y="56028"/>
                      <a:pt x="82366" y="53274"/>
                      <a:pt x="81851" y="5047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5" name="Google Shape;585;p23"/>
          <p:cNvSpPr txBox="1">
            <a:spLocks noGrp="1"/>
          </p:cNvSpPr>
          <p:nvPr>
            <p:ph type="title"/>
          </p:nvPr>
        </p:nvSpPr>
        <p:spPr>
          <a:xfrm>
            <a:off x="765913" y="1464952"/>
            <a:ext cx="59694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000" b="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6" name="Google Shape;586;p23"/>
          <p:cNvSpPr txBox="1">
            <a:spLocks noGrp="1"/>
          </p:cNvSpPr>
          <p:nvPr>
            <p:ph type="subTitle" idx="1"/>
          </p:nvPr>
        </p:nvSpPr>
        <p:spPr>
          <a:xfrm>
            <a:off x="2717113" y="3312848"/>
            <a:ext cx="401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23"/>
          <p:cNvSpPr txBox="1">
            <a:spLocks noGrp="1"/>
          </p:cNvSpPr>
          <p:nvPr>
            <p:ph type="title" idx="2" hasCustomPrompt="1"/>
          </p:nvPr>
        </p:nvSpPr>
        <p:spPr>
          <a:xfrm>
            <a:off x="6749688" y="2185650"/>
            <a:ext cx="16284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8" name="Google Shape;588;p23"/>
          <p:cNvSpPr/>
          <p:nvPr/>
        </p:nvSpPr>
        <p:spPr>
          <a:xfrm flipH="1">
            <a:off x="-173" y="4211875"/>
            <a:ext cx="9251997" cy="942061"/>
          </a:xfrm>
          <a:custGeom>
            <a:avLst/>
            <a:gdLst/>
            <a:ahLst/>
            <a:cxnLst/>
            <a:rect l="l" t="t" r="r" b="b"/>
            <a:pathLst>
              <a:path w="225315" h="66156" extrusionOk="0">
                <a:moveTo>
                  <a:pt x="206220" y="0"/>
                </a:moveTo>
                <a:lnTo>
                  <a:pt x="205986" y="26"/>
                </a:lnTo>
                <a:lnTo>
                  <a:pt x="205752" y="104"/>
                </a:lnTo>
                <a:lnTo>
                  <a:pt x="205518" y="182"/>
                </a:lnTo>
                <a:lnTo>
                  <a:pt x="205258" y="312"/>
                </a:lnTo>
                <a:lnTo>
                  <a:pt x="204685" y="598"/>
                </a:lnTo>
                <a:lnTo>
                  <a:pt x="204113" y="963"/>
                </a:lnTo>
                <a:lnTo>
                  <a:pt x="203462" y="1379"/>
                </a:lnTo>
                <a:lnTo>
                  <a:pt x="202162" y="2341"/>
                </a:lnTo>
                <a:lnTo>
                  <a:pt x="200835" y="3304"/>
                </a:lnTo>
                <a:lnTo>
                  <a:pt x="200211" y="3772"/>
                </a:lnTo>
                <a:lnTo>
                  <a:pt x="199586" y="4189"/>
                </a:lnTo>
                <a:lnTo>
                  <a:pt x="199014" y="4553"/>
                </a:lnTo>
                <a:lnTo>
                  <a:pt x="198494" y="4839"/>
                </a:lnTo>
                <a:lnTo>
                  <a:pt x="198234" y="4969"/>
                </a:lnTo>
                <a:lnTo>
                  <a:pt x="197999" y="5047"/>
                </a:lnTo>
                <a:lnTo>
                  <a:pt x="197791" y="5099"/>
                </a:lnTo>
                <a:lnTo>
                  <a:pt x="197609" y="5125"/>
                </a:lnTo>
                <a:lnTo>
                  <a:pt x="197401" y="5151"/>
                </a:lnTo>
                <a:lnTo>
                  <a:pt x="197219" y="5203"/>
                </a:lnTo>
                <a:lnTo>
                  <a:pt x="196829" y="5359"/>
                </a:lnTo>
                <a:lnTo>
                  <a:pt x="196412" y="5567"/>
                </a:lnTo>
                <a:lnTo>
                  <a:pt x="195996" y="5827"/>
                </a:lnTo>
                <a:lnTo>
                  <a:pt x="195580" y="6140"/>
                </a:lnTo>
                <a:lnTo>
                  <a:pt x="195190" y="6478"/>
                </a:lnTo>
                <a:lnTo>
                  <a:pt x="194774" y="6842"/>
                </a:lnTo>
                <a:lnTo>
                  <a:pt x="194383" y="7206"/>
                </a:lnTo>
                <a:lnTo>
                  <a:pt x="193629" y="7987"/>
                </a:lnTo>
                <a:lnTo>
                  <a:pt x="192952" y="8689"/>
                </a:lnTo>
                <a:lnTo>
                  <a:pt x="192354" y="9261"/>
                </a:lnTo>
                <a:lnTo>
                  <a:pt x="192120" y="9470"/>
                </a:lnTo>
                <a:lnTo>
                  <a:pt x="191912" y="9626"/>
                </a:lnTo>
                <a:lnTo>
                  <a:pt x="191704" y="9756"/>
                </a:lnTo>
                <a:lnTo>
                  <a:pt x="191444" y="9886"/>
                </a:lnTo>
                <a:lnTo>
                  <a:pt x="190793" y="10146"/>
                </a:lnTo>
                <a:lnTo>
                  <a:pt x="190065" y="10406"/>
                </a:lnTo>
                <a:lnTo>
                  <a:pt x="189336" y="10666"/>
                </a:lnTo>
                <a:lnTo>
                  <a:pt x="188062" y="11056"/>
                </a:lnTo>
                <a:lnTo>
                  <a:pt x="187515" y="11213"/>
                </a:lnTo>
                <a:lnTo>
                  <a:pt x="186891" y="11161"/>
                </a:lnTo>
                <a:lnTo>
                  <a:pt x="186215" y="11134"/>
                </a:lnTo>
                <a:lnTo>
                  <a:pt x="185486" y="11134"/>
                </a:lnTo>
                <a:lnTo>
                  <a:pt x="184732" y="11187"/>
                </a:lnTo>
                <a:lnTo>
                  <a:pt x="183951" y="11265"/>
                </a:lnTo>
                <a:lnTo>
                  <a:pt x="183171" y="11343"/>
                </a:lnTo>
                <a:lnTo>
                  <a:pt x="181558" y="11577"/>
                </a:lnTo>
                <a:lnTo>
                  <a:pt x="179945" y="11837"/>
                </a:lnTo>
                <a:lnTo>
                  <a:pt x="178436" y="12123"/>
                </a:lnTo>
                <a:lnTo>
                  <a:pt x="177057" y="12357"/>
                </a:lnTo>
                <a:lnTo>
                  <a:pt x="176433" y="12435"/>
                </a:lnTo>
                <a:lnTo>
                  <a:pt x="175861" y="12487"/>
                </a:lnTo>
                <a:lnTo>
                  <a:pt x="175314" y="12539"/>
                </a:lnTo>
                <a:lnTo>
                  <a:pt x="174716" y="12565"/>
                </a:lnTo>
                <a:lnTo>
                  <a:pt x="173493" y="12565"/>
                </a:lnTo>
                <a:lnTo>
                  <a:pt x="172193" y="12513"/>
                </a:lnTo>
                <a:lnTo>
                  <a:pt x="170892" y="12435"/>
                </a:lnTo>
                <a:lnTo>
                  <a:pt x="169669" y="12305"/>
                </a:lnTo>
                <a:lnTo>
                  <a:pt x="168577" y="12175"/>
                </a:lnTo>
                <a:lnTo>
                  <a:pt x="167666" y="12045"/>
                </a:lnTo>
                <a:lnTo>
                  <a:pt x="166964" y="11915"/>
                </a:lnTo>
                <a:lnTo>
                  <a:pt x="166391" y="11837"/>
                </a:lnTo>
                <a:lnTo>
                  <a:pt x="165741" y="11785"/>
                </a:lnTo>
                <a:lnTo>
                  <a:pt x="164388" y="11733"/>
                </a:lnTo>
                <a:lnTo>
                  <a:pt x="163686" y="11681"/>
                </a:lnTo>
                <a:lnTo>
                  <a:pt x="163035" y="11629"/>
                </a:lnTo>
                <a:lnTo>
                  <a:pt x="162437" y="11551"/>
                </a:lnTo>
                <a:lnTo>
                  <a:pt x="162177" y="11473"/>
                </a:lnTo>
                <a:lnTo>
                  <a:pt x="161917" y="11395"/>
                </a:lnTo>
                <a:lnTo>
                  <a:pt x="161683" y="11317"/>
                </a:lnTo>
                <a:lnTo>
                  <a:pt x="161474" y="11265"/>
                </a:lnTo>
                <a:lnTo>
                  <a:pt x="161266" y="11239"/>
                </a:lnTo>
                <a:lnTo>
                  <a:pt x="160876" y="11239"/>
                </a:lnTo>
                <a:lnTo>
                  <a:pt x="160668" y="11265"/>
                </a:lnTo>
                <a:lnTo>
                  <a:pt x="160304" y="11369"/>
                </a:lnTo>
                <a:lnTo>
                  <a:pt x="159940" y="11473"/>
                </a:lnTo>
                <a:lnTo>
                  <a:pt x="159549" y="11629"/>
                </a:lnTo>
                <a:lnTo>
                  <a:pt x="159107" y="11785"/>
                </a:lnTo>
                <a:lnTo>
                  <a:pt x="158613" y="11915"/>
                </a:lnTo>
                <a:lnTo>
                  <a:pt x="158301" y="11993"/>
                </a:lnTo>
                <a:lnTo>
                  <a:pt x="157858" y="12019"/>
                </a:lnTo>
                <a:lnTo>
                  <a:pt x="156662" y="12071"/>
                </a:lnTo>
                <a:lnTo>
                  <a:pt x="155231" y="12071"/>
                </a:lnTo>
                <a:lnTo>
                  <a:pt x="153696" y="12045"/>
                </a:lnTo>
                <a:lnTo>
                  <a:pt x="150990" y="11967"/>
                </a:lnTo>
                <a:lnTo>
                  <a:pt x="149820" y="11915"/>
                </a:lnTo>
                <a:lnTo>
                  <a:pt x="149638" y="11681"/>
                </a:lnTo>
                <a:lnTo>
                  <a:pt x="149143" y="11134"/>
                </a:lnTo>
                <a:lnTo>
                  <a:pt x="148831" y="10796"/>
                </a:lnTo>
                <a:lnTo>
                  <a:pt x="148493" y="10484"/>
                </a:lnTo>
                <a:lnTo>
                  <a:pt x="148155" y="10172"/>
                </a:lnTo>
                <a:lnTo>
                  <a:pt x="147791" y="9938"/>
                </a:lnTo>
                <a:lnTo>
                  <a:pt x="147609" y="9834"/>
                </a:lnTo>
                <a:lnTo>
                  <a:pt x="147426" y="9756"/>
                </a:lnTo>
                <a:lnTo>
                  <a:pt x="147192" y="9704"/>
                </a:lnTo>
                <a:lnTo>
                  <a:pt x="146984" y="9652"/>
                </a:lnTo>
                <a:lnTo>
                  <a:pt x="146516" y="9600"/>
                </a:lnTo>
                <a:lnTo>
                  <a:pt x="146074" y="9574"/>
                </a:lnTo>
                <a:lnTo>
                  <a:pt x="145683" y="9600"/>
                </a:lnTo>
                <a:lnTo>
                  <a:pt x="145345" y="9626"/>
                </a:lnTo>
                <a:lnTo>
                  <a:pt x="145059" y="9652"/>
                </a:lnTo>
                <a:lnTo>
                  <a:pt x="144773" y="9339"/>
                </a:lnTo>
                <a:lnTo>
                  <a:pt x="144487" y="9001"/>
                </a:lnTo>
                <a:lnTo>
                  <a:pt x="144097" y="8611"/>
                </a:lnTo>
                <a:lnTo>
                  <a:pt x="143654" y="8221"/>
                </a:lnTo>
                <a:lnTo>
                  <a:pt x="143420" y="8039"/>
                </a:lnTo>
                <a:lnTo>
                  <a:pt x="143186" y="7883"/>
                </a:lnTo>
                <a:lnTo>
                  <a:pt x="142952" y="7727"/>
                </a:lnTo>
                <a:lnTo>
                  <a:pt x="142692" y="7596"/>
                </a:lnTo>
                <a:lnTo>
                  <a:pt x="142432" y="7518"/>
                </a:lnTo>
                <a:lnTo>
                  <a:pt x="142197" y="7440"/>
                </a:lnTo>
                <a:lnTo>
                  <a:pt x="142067" y="7440"/>
                </a:lnTo>
                <a:lnTo>
                  <a:pt x="141937" y="7466"/>
                </a:lnTo>
                <a:lnTo>
                  <a:pt x="141807" y="7544"/>
                </a:lnTo>
                <a:lnTo>
                  <a:pt x="141651" y="7622"/>
                </a:lnTo>
                <a:lnTo>
                  <a:pt x="141365" y="7857"/>
                </a:lnTo>
                <a:lnTo>
                  <a:pt x="141027" y="8169"/>
                </a:lnTo>
                <a:lnTo>
                  <a:pt x="140715" y="8533"/>
                </a:lnTo>
                <a:lnTo>
                  <a:pt x="140350" y="8975"/>
                </a:lnTo>
                <a:lnTo>
                  <a:pt x="139674" y="9938"/>
                </a:lnTo>
                <a:lnTo>
                  <a:pt x="138972" y="10952"/>
                </a:lnTo>
                <a:lnTo>
                  <a:pt x="138347" y="11889"/>
                </a:lnTo>
                <a:lnTo>
                  <a:pt x="138061" y="12279"/>
                </a:lnTo>
                <a:lnTo>
                  <a:pt x="137775" y="12643"/>
                </a:lnTo>
                <a:lnTo>
                  <a:pt x="137541" y="12904"/>
                </a:lnTo>
                <a:lnTo>
                  <a:pt x="137333" y="13086"/>
                </a:lnTo>
                <a:lnTo>
                  <a:pt x="137125" y="13190"/>
                </a:lnTo>
                <a:lnTo>
                  <a:pt x="136890" y="13242"/>
                </a:lnTo>
                <a:lnTo>
                  <a:pt x="136630" y="13294"/>
                </a:lnTo>
                <a:lnTo>
                  <a:pt x="136344" y="13294"/>
                </a:lnTo>
                <a:lnTo>
                  <a:pt x="136032" y="13268"/>
                </a:lnTo>
                <a:lnTo>
                  <a:pt x="135720" y="13242"/>
                </a:lnTo>
                <a:lnTo>
                  <a:pt x="135095" y="13138"/>
                </a:lnTo>
                <a:lnTo>
                  <a:pt x="134523" y="12982"/>
                </a:lnTo>
                <a:lnTo>
                  <a:pt x="134055" y="12825"/>
                </a:lnTo>
                <a:lnTo>
                  <a:pt x="133613" y="12669"/>
                </a:lnTo>
                <a:lnTo>
                  <a:pt x="133378" y="12539"/>
                </a:lnTo>
                <a:lnTo>
                  <a:pt x="132780" y="12201"/>
                </a:lnTo>
                <a:lnTo>
                  <a:pt x="132390" y="12019"/>
                </a:lnTo>
                <a:lnTo>
                  <a:pt x="132000" y="11837"/>
                </a:lnTo>
                <a:lnTo>
                  <a:pt x="131583" y="11681"/>
                </a:lnTo>
                <a:lnTo>
                  <a:pt x="131167" y="11577"/>
                </a:lnTo>
                <a:lnTo>
                  <a:pt x="130985" y="11577"/>
                </a:lnTo>
                <a:lnTo>
                  <a:pt x="130803" y="11603"/>
                </a:lnTo>
                <a:lnTo>
                  <a:pt x="130621" y="11655"/>
                </a:lnTo>
                <a:lnTo>
                  <a:pt x="130465" y="11733"/>
                </a:lnTo>
                <a:lnTo>
                  <a:pt x="130309" y="11837"/>
                </a:lnTo>
                <a:lnTo>
                  <a:pt x="130127" y="11967"/>
                </a:lnTo>
                <a:lnTo>
                  <a:pt x="129814" y="12253"/>
                </a:lnTo>
                <a:lnTo>
                  <a:pt x="129476" y="12539"/>
                </a:lnTo>
                <a:lnTo>
                  <a:pt x="129320" y="12669"/>
                </a:lnTo>
                <a:lnTo>
                  <a:pt x="129138" y="12799"/>
                </a:lnTo>
                <a:lnTo>
                  <a:pt x="128930" y="12904"/>
                </a:lnTo>
                <a:lnTo>
                  <a:pt x="128748" y="12982"/>
                </a:lnTo>
                <a:lnTo>
                  <a:pt x="128514" y="13060"/>
                </a:lnTo>
                <a:lnTo>
                  <a:pt x="128305" y="13086"/>
                </a:lnTo>
                <a:lnTo>
                  <a:pt x="127681" y="13060"/>
                </a:lnTo>
                <a:lnTo>
                  <a:pt x="126875" y="12956"/>
                </a:lnTo>
                <a:lnTo>
                  <a:pt x="125912" y="12851"/>
                </a:lnTo>
                <a:lnTo>
                  <a:pt x="124924" y="12695"/>
                </a:lnTo>
                <a:lnTo>
                  <a:pt x="123233" y="12435"/>
                </a:lnTo>
                <a:lnTo>
                  <a:pt x="122504" y="12305"/>
                </a:lnTo>
                <a:lnTo>
                  <a:pt x="123857" y="11030"/>
                </a:lnTo>
                <a:lnTo>
                  <a:pt x="123519" y="11056"/>
                </a:lnTo>
                <a:lnTo>
                  <a:pt x="123076" y="11108"/>
                </a:lnTo>
                <a:lnTo>
                  <a:pt x="122088" y="11317"/>
                </a:lnTo>
                <a:lnTo>
                  <a:pt x="120891" y="11577"/>
                </a:lnTo>
                <a:lnTo>
                  <a:pt x="120995" y="11473"/>
                </a:lnTo>
                <a:lnTo>
                  <a:pt x="121099" y="11369"/>
                </a:lnTo>
                <a:lnTo>
                  <a:pt x="121281" y="11108"/>
                </a:lnTo>
                <a:lnTo>
                  <a:pt x="121412" y="10796"/>
                </a:lnTo>
                <a:lnTo>
                  <a:pt x="121542" y="10484"/>
                </a:lnTo>
                <a:lnTo>
                  <a:pt x="121698" y="9964"/>
                </a:lnTo>
                <a:lnTo>
                  <a:pt x="121750" y="9756"/>
                </a:lnTo>
                <a:lnTo>
                  <a:pt x="121516" y="9808"/>
                </a:lnTo>
                <a:lnTo>
                  <a:pt x="121281" y="9912"/>
                </a:lnTo>
                <a:lnTo>
                  <a:pt x="121021" y="10094"/>
                </a:lnTo>
                <a:lnTo>
                  <a:pt x="120761" y="10276"/>
                </a:lnTo>
                <a:lnTo>
                  <a:pt x="120501" y="10510"/>
                </a:lnTo>
                <a:lnTo>
                  <a:pt x="120241" y="10744"/>
                </a:lnTo>
                <a:lnTo>
                  <a:pt x="119747" y="11291"/>
                </a:lnTo>
                <a:lnTo>
                  <a:pt x="119304" y="11811"/>
                </a:lnTo>
                <a:lnTo>
                  <a:pt x="118966" y="12253"/>
                </a:lnTo>
                <a:lnTo>
                  <a:pt x="118628" y="12669"/>
                </a:lnTo>
                <a:lnTo>
                  <a:pt x="118550" y="12617"/>
                </a:lnTo>
                <a:lnTo>
                  <a:pt x="118446" y="12565"/>
                </a:lnTo>
                <a:lnTo>
                  <a:pt x="118290" y="12565"/>
                </a:lnTo>
                <a:lnTo>
                  <a:pt x="118108" y="12591"/>
                </a:lnTo>
                <a:lnTo>
                  <a:pt x="117665" y="12669"/>
                </a:lnTo>
                <a:lnTo>
                  <a:pt x="117197" y="12825"/>
                </a:lnTo>
                <a:lnTo>
                  <a:pt x="116755" y="12982"/>
                </a:lnTo>
                <a:lnTo>
                  <a:pt x="116339" y="13138"/>
                </a:lnTo>
                <a:lnTo>
                  <a:pt x="115974" y="13294"/>
                </a:lnTo>
                <a:lnTo>
                  <a:pt x="115974" y="13294"/>
                </a:lnTo>
                <a:lnTo>
                  <a:pt x="117249" y="10926"/>
                </a:lnTo>
                <a:lnTo>
                  <a:pt x="117119" y="10952"/>
                </a:lnTo>
                <a:lnTo>
                  <a:pt x="116937" y="10978"/>
                </a:lnTo>
                <a:lnTo>
                  <a:pt x="116443" y="11187"/>
                </a:lnTo>
                <a:lnTo>
                  <a:pt x="115844" y="11473"/>
                </a:lnTo>
                <a:lnTo>
                  <a:pt x="115194" y="11811"/>
                </a:lnTo>
                <a:lnTo>
                  <a:pt x="114075" y="12461"/>
                </a:lnTo>
                <a:lnTo>
                  <a:pt x="113555" y="12773"/>
                </a:lnTo>
                <a:lnTo>
                  <a:pt x="113737" y="12513"/>
                </a:lnTo>
                <a:lnTo>
                  <a:pt x="113997" y="12149"/>
                </a:lnTo>
                <a:lnTo>
                  <a:pt x="114726" y="11291"/>
                </a:lnTo>
                <a:lnTo>
                  <a:pt x="115376" y="10536"/>
                </a:lnTo>
                <a:lnTo>
                  <a:pt x="115688" y="10198"/>
                </a:lnTo>
                <a:lnTo>
                  <a:pt x="115454" y="10276"/>
                </a:lnTo>
                <a:lnTo>
                  <a:pt x="115220" y="10406"/>
                </a:lnTo>
                <a:lnTo>
                  <a:pt x="114960" y="10588"/>
                </a:lnTo>
                <a:lnTo>
                  <a:pt x="114648" y="10796"/>
                </a:lnTo>
                <a:lnTo>
                  <a:pt x="114049" y="11291"/>
                </a:lnTo>
                <a:lnTo>
                  <a:pt x="113425" y="11863"/>
                </a:lnTo>
                <a:lnTo>
                  <a:pt x="112853" y="12383"/>
                </a:lnTo>
                <a:lnTo>
                  <a:pt x="112384" y="12851"/>
                </a:lnTo>
                <a:lnTo>
                  <a:pt x="111942" y="13294"/>
                </a:lnTo>
                <a:lnTo>
                  <a:pt x="111656" y="13398"/>
                </a:lnTo>
                <a:lnTo>
                  <a:pt x="111240" y="13476"/>
                </a:lnTo>
                <a:lnTo>
                  <a:pt x="110745" y="13528"/>
                </a:lnTo>
                <a:lnTo>
                  <a:pt x="110147" y="13580"/>
                </a:lnTo>
                <a:lnTo>
                  <a:pt x="108820" y="13658"/>
                </a:lnTo>
                <a:lnTo>
                  <a:pt x="107337" y="13684"/>
                </a:lnTo>
                <a:lnTo>
                  <a:pt x="105855" y="13710"/>
                </a:lnTo>
                <a:lnTo>
                  <a:pt x="104476" y="13710"/>
                </a:lnTo>
                <a:lnTo>
                  <a:pt x="102577" y="13684"/>
                </a:lnTo>
                <a:lnTo>
                  <a:pt x="102291" y="13684"/>
                </a:lnTo>
                <a:lnTo>
                  <a:pt x="102030" y="13632"/>
                </a:lnTo>
                <a:lnTo>
                  <a:pt x="101744" y="13580"/>
                </a:lnTo>
                <a:lnTo>
                  <a:pt x="101458" y="13528"/>
                </a:lnTo>
                <a:lnTo>
                  <a:pt x="100912" y="13346"/>
                </a:lnTo>
                <a:lnTo>
                  <a:pt x="100365" y="13138"/>
                </a:lnTo>
                <a:lnTo>
                  <a:pt x="99845" y="12904"/>
                </a:lnTo>
                <a:lnTo>
                  <a:pt x="99351" y="12721"/>
                </a:lnTo>
                <a:lnTo>
                  <a:pt x="98883" y="12565"/>
                </a:lnTo>
                <a:lnTo>
                  <a:pt x="98675" y="12513"/>
                </a:lnTo>
                <a:lnTo>
                  <a:pt x="98440" y="12487"/>
                </a:lnTo>
                <a:lnTo>
                  <a:pt x="98232" y="12487"/>
                </a:lnTo>
                <a:lnTo>
                  <a:pt x="98024" y="12513"/>
                </a:lnTo>
                <a:lnTo>
                  <a:pt x="97816" y="12539"/>
                </a:lnTo>
                <a:lnTo>
                  <a:pt x="97608" y="12617"/>
                </a:lnTo>
                <a:lnTo>
                  <a:pt x="97166" y="12773"/>
                </a:lnTo>
                <a:lnTo>
                  <a:pt x="96723" y="12956"/>
                </a:lnTo>
                <a:lnTo>
                  <a:pt x="96229" y="13164"/>
                </a:lnTo>
                <a:lnTo>
                  <a:pt x="95761" y="13372"/>
                </a:lnTo>
                <a:lnTo>
                  <a:pt x="95241" y="13554"/>
                </a:lnTo>
                <a:lnTo>
                  <a:pt x="94980" y="13632"/>
                </a:lnTo>
                <a:lnTo>
                  <a:pt x="94720" y="13684"/>
                </a:lnTo>
                <a:lnTo>
                  <a:pt x="93992" y="13788"/>
                </a:lnTo>
                <a:lnTo>
                  <a:pt x="93029" y="13918"/>
                </a:lnTo>
                <a:lnTo>
                  <a:pt x="90740" y="14152"/>
                </a:lnTo>
                <a:lnTo>
                  <a:pt x="87878" y="14412"/>
                </a:lnTo>
                <a:lnTo>
                  <a:pt x="87644" y="14256"/>
                </a:lnTo>
                <a:lnTo>
                  <a:pt x="87098" y="13892"/>
                </a:lnTo>
                <a:lnTo>
                  <a:pt x="86447" y="13528"/>
                </a:lnTo>
                <a:lnTo>
                  <a:pt x="86161" y="13372"/>
                </a:lnTo>
                <a:lnTo>
                  <a:pt x="85927" y="13294"/>
                </a:lnTo>
                <a:lnTo>
                  <a:pt x="85719" y="13294"/>
                </a:lnTo>
                <a:lnTo>
                  <a:pt x="85485" y="13372"/>
                </a:lnTo>
                <a:lnTo>
                  <a:pt x="85251" y="13476"/>
                </a:lnTo>
                <a:lnTo>
                  <a:pt x="84991" y="13606"/>
                </a:lnTo>
                <a:lnTo>
                  <a:pt x="84418" y="13918"/>
                </a:lnTo>
                <a:lnTo>
                  <a:pt x="84158" y="14048"/>
                </a:lnTo>
                <a:lnTo>
                  <a:pt x="83872" y="14152"/>
                </a:lnTo>
                <a:lnTo>
                  <a:pt x="83690" y="14178"/>
                </a:lnTo>
                <a:lnTo>
                  <a:pt x="83430" y="14204"/>
                </a:lnTo>
                <a:lnTo>
                  <a:pt x="82727" y="14230"/>
                </a:lnTo>
                <a:lnTo>
                  <a:pt x="80984" y="14256"/>
                </a:lnTo>
                <a:lnTo>
                  <a:pt x="79345" y="14256"/>
                </a:lnTo>
                <a:lnTo>
                  <a:pt x="78643" y="14230"/>
                </a:lnTo>
                <a:lnTo>
                  <a:pt x="78435" y="13970"/>
                </a:lnTo>
                <a:lnTo>
                  <a:pt x="77993" y="13398"/>
                </a:lnTo>
                <a:lnTo>
                  <a:pt x="77706" y="13086"/>
                </a:lnTo>
                <a:lnTo>
                  <a:pt x="77446" y="12799"/>
                </a:lnTo>
                <a:lnTo>
                  <a:pt x="77186" y="12591"/>
                </a:lnTo>
                <a:lnTo>
                  <a:pt x="77082" y="12539"/>
                </a:lnTo>
                <a:lnTo>
                  <a:pt x="76978" y="12487"/>
                </a:lnTo>
                <a:lnTo>
                  <a:pt x="76224" y="12409"/>
                </a:lnTo>
                <a:lnTo>
                  <a:pt x="75027" y="12279"/>
                </a:lnTo>
                <a:lnTo>
                  <a:pt x="73414" y="12123"/>
                </a:lnTo>
                <a:lnTo>
                  <a:pt x="73076" y="11811"/>
                </a:lnTo>
                <a:lnTo>
                  <a:pt x="72712" y="11499"/>
                </a:lnTo>
                <a:lnTo>
                  <a:pt x="72217" y="11134"/>
                </a:lnTo>
                <a:lnTo>
                  <a:pt x="71931" y="10952"/>
                </a:lnTo>
                <a:lnTo>
                  <a:pt x="71619" y="10770"/>
                </a:lnTo>
                <a:lnTo>
                  <a:pt x="71307" y="10614"/>
                </a:lnTo>
                <a:lnTo>
                  <a:pt x="70969" y="10458"/>
                </a:lnTo>
                <a:lnTo>
                  <a:pt x="70630" y="10354"/>
                </a:lnTo>
                <a:lnTo>
                  <a:pt x="70266" y="10250"/>
                </a:lnTo>
                <a:lnTo>
                  <a:pt x="69928" y="10198"/>
                </a:lnTo>
                <a:lnTo>
                  <a:pt x="69564" y="10198"/>
                </a:lnTo>
                <a:lnTo>
                  <a:pt x="69382" y="10224"/>
                </a:lnTo>
                <a:lnTo>
                  <a:pt x="69200" y="10276"/>
                </a:lnTo>
                <a:lnTo>
                  <a:pt x="68992" y="10354"/>
                </a:lnTo>
                <a:lnTo>
                  <a:pt x="68809" y="10432"/>
                </a:lnTo>
                <a:lnTo>
                  <a:pt x="68393" y="10692"/>
                </a:lnTo>
                <a:lnTo>
                  <a:pt x="68003" y="11004"/>
                </a:lnTo>
                <a:lnTo>
                  <a:pt x="67587" y="11369"/>
                </a:lnTo>
                <a:lnTo>
                  <a:pt x="67196" y="11785"/>
                </a:lnTo>
                <a:lnTo>
                  <a:pt x="66806" y="12227"/>
                </a:lnTo>
                <a:lnTo>
                  <a:pt x="66442" y="12695"/>
                </a:lnTo>
                <a:lnTo>
                  <a:pt x="65792" y="13580"/>
                </a:lnTo>
                <a:lnTo>
                  <a:pt x="65271" y="14360"/>
                </a:lnTo>
                <a:lnTo>
                  <a:pt x="64777" y="15089"/>
                </a:lnTo>
                <a:lnTo>
                  <a:pt x="64491" y="15037"/>
                </a:lnTo>
                <a:lnTo>
                  <a:pt x="64127" y="15011"/>
                </a:lnTo>
                <a:lnTo>
                  <a:pt x="63268" y="14959"/>
                </a:lnTo>
                <a:lnTo>
                  <a:pt x="62280" y="14959"/>
                </a:lnTo>
                <a:lnTo>
                  <a:pt x="61239" y="14985"/>
                </a:lnTo>
                <a:lnTo>
                  <a:pt x="59496" y="15089"/>
                </a:lnTo>
                <a:lnTo>
                  <a:pt x="58742" y="15141"/>
                </a:lnTo>
                <a:lnTo>
                  <a:pt x="58664" y="14907"/>
                </a:lnTo>
                <a:lnTo>
                  <a:pt x="58586" y="14699"/>
                </a:lnTo>
                <a:lnTo>
                  <a:pt x="58508" y="14516"/>
                </a:lnTo>
                <a:lnTo>
                  <a:pt x="58403" y="14360"/>
                </a:lnTo>
                <a:lnTo>
                  <a:pt x="58299" y="14230"/>
                </a:lnTo>
                <a:lnTo>
                  <a:pt x="58195" y="14126"/>
                </a:lnTo>
                <a:lnTo>
                  <a:pt x="58065" y="14022"/>
                </a:lnTo>
                <a:lnTo>
                  <a:pt x="57935" y="13944"/>
                </a:lnTo>
                <a:lnTo>
                  <a:pt x="57805" y="13892"/>
                </a:lnTo>
                <a:lnTo>
                  <a:pt x="57675" y="13840"/>
                </a:lnTo>
                <a:lnTo>
                  <a:pt x="57415" y="13814"/>
                </a:lnTo>
                <a:lnTo>
                  <a:pt x="57129" y="13814"/>
                </a:lnTo>
                <a:lnTo>
                  <a:pt x="56843" y="13866"/>
                </a:lnTo>
                <a:lnTo>
                  <a:pt x="56556" y="13944"/>
                </a:lnTo>
                <a:lnTo>
                  <a:pt x="56296" y="14022"/>
                </a:lnTo>
                <a:lnTo>
                  <a:pt x="56062" y="14126"/>
                </a:lnTo>
                <a:lnTo>
                  <a:pt x="55854" y="14256"/>
                </a:lnTo>
                <a:lnTo>
                  <a:pt x="55542" y="14438"/>
                </a:lnTo>
                <a:lnTo>
                  <a:pt x="55438" y="14516"/>
                </a:lnTo>
                <a:lnTo>
                  <a:pt x="55282" y="14438"/>
                </a:lnTo>
                <a:lnTo>
                  <a:pt x="55100" y="14386"/>
                </a:lnTo>
                <a:lnTo>
                  <a:pt x="54917" y="14360"/>
                </a:lnTo>
                <a:lnTo>
                  <a:pt x="54345" y="14360"/>
                </a:lnTo>
                <a:lnTo>
                  <a:pt x="53981" y="14438"/>
                </a:lnTo>
                <a:lnTo>
                  <a:pt x="53643" y="14516"/>
                </a:lnTo>
                <a:lnTo>
                  <a:pt x="53383" y="14594"/>
                </a:lnTo>
                <a:lnTo>
                  <a:pt x="53148" y="14699"/>
                </a:lnTo>
                <a:lnTo>
                  <a:pt x="52732" y="14673"/>
                </a:lnTo>
                <a:lnTo>
                  <a:pt x="51119" y="14673"/>
                </a:lnTo>
                <a:lnTo>
                  <a:pt x="48544" y="14751"/>
                </a:lnTo>
                <a:lnTo>
                  <a:pt x="47243" y="14777"/>
                </a:lnTo>
                <a:lnTo>
                  <a:pt x="45578" y="14777"/>
                </a:lnTo>
                <a:lnTo>
                  <a:pt x="45110" y="14725"/>
                </a:lnTo>
                <a:lnTo>
                  <a:pt x="44720" y="14673"/>
                </a:lnTo>
                <a:lnTo>
                  <a:pt x="44433" y="14594"/>
                </a:lnTo>
                <a:lnTo>
                  <a:pt x="44173" y="14542"/>
                </a:lnTo>
                <a:lnTo>
                  <a:pt x="43939" y="14490"/>
                </a:lnTo>
                <a:lnTo>
                  <a:pt x="43523" y="14490"/>
                </a:lnTo>
                <a:lnTo>
                  <a:pt x="43341" y="14516"/>
                </a:lnTo>
                <a:lnTo>
                  <a:pt x="43185" y="14568"/>
                </a:lnTo>
                <a:lnTo>
                  <a:pt x="43029" y="14620"/>
                </a:lnTo>
                <a:lnTo>
                  <a:pt x="42899" y="14699"/>
                </a:lnTo>
                <a:lnTo>
                  <a:pt x="42690" y="14855"/>
                </a:lnTo>
                <a:lnTo>
                  <a:pt x="42534" y="14985"/>
                </a:lnTo>
                <a:lnTo>
                  <a:pt x="42404" y="15141"/>
                </a:lnTo>
                <a:lnTo>
                  <a:pt x="42144" y="14933"/>
                </a:lnTo>
                <a:lnTo>
                  <a:pt x="41858" y="14725"/>
                </a:lnTo>
                <a:lnTo>
                  <a:pt x="41494" y="14516"/>
                </a:lnTo>
                <a:lnTo>
                  <a:pt x="41078" y="14282"/>
                </a:lnTo>
                <a:lnTo>
                  <a:pt x="40583" y="14074"/>
                </a:lnTo>
                <a:lnTo>
                  <a:pt x="40349" y="13996"/>
                </a:lnTo>
                <a:lnTo>
                  <a:pt x="40089" y="13918"/>
                </a:lnTo>
                <a:lnTo>
                  <a:pt x="39829" y="13892"/>
                </a:lnTo>
                <a:lnTo>
                  <a:pt x="39569" y="13866"/>
                </a:lnTo>
                <a:lnTo>
                  <a:pt x="39309" y="13892"/>
                </a:lnTo>
                <a:lnTo>
                  <a:pt x="39048" y="13944"/>
                </a:lnTo>
                <a:lnTo>
                  <a:pt x="38788" y="14022"/>
                </a:lnTo>
                <a:lnTo>
                  <a:pt x="38528" y="14126"/>
                </a:lnTo>
                <a:lnTo>
                  <a:pt x="38294" y="14230"/>
                </a:lnTo>
                <a:lnTo>
                  <a:pt x="38060" y="14360"/>
                </a:lnTo>
                <a:lnTo>
                  <a:pt x="37618" y="14673"/>
                </a:lnTo>
                <a:lnTo>
                  <a:pt x="37253" y="14959"/>
                </a:lnTo>
                <a:lnTo>
                  <a:pt x="36967" y="15193"/>
                </a:lnTo>
                <a:lnTo>
                  <a:pt x="36733" y="15453"/>
                </a:lnTo>
                <a:lnTo>
                  <a:pt x="36343" y="15427"/>
                </a:lnTo>
                <a:lnTo>
                  <a:pt x="35927" y="15427"/>
                </a:lnTo>
                <a:lnTo>
                  <a:pt x="34886" y="15453"/>
                </a:lnTo>
                <a:lnTo>
                  <a:pt x="33741" y="15531"/>
                </a:lnTo>
                <a:lnTo>
                  <a:pt x="32571" y="15661"/>
                </a:lnTo>
                <a:lnTo>
                  <a:pt x="30594" y="15869"/>
                </a:lnTo>
                <a:lnTo>
                  <a:pt x="29761" y="15973"/>
                </a:lnTo>
                <a:lnTo>
                  <a:pt x="29735" y="15921"/>
                </a:lnTo>
                <a:lnTo>
                  <a:pt x="29709" y="15843"/>
                </a:lnTo>
                <a:lnTo>
                  <a:pt x="29683" y="15739"/>
                </a:lnTo>
                <a:lnTo>
                  <a:pt x="29605" y="15661"/>
                </a:lnTo>
                <a:lnTo>
                  <a:pt x="29527" y="15557"/>
                </a:lnTo>
                <a:lnTo>
                  <a:pt x="29371" y="15505"/>
                </a:lnTo>
                <a:lnTo>
                  <a:pt x="29189" y="15453"/>
                </a:lnTo>
                <a:lnTo>
                  <a:pt x="28877" y="15427"/>
                </a:lnTo>
                <a:lnTo>
                  <a:pt x="27160" y="15427"/>
                </a:lnTo>
                <a:lnTo>
                  <a:pt x="25521" y="15453"/>
                </a:lnTo>
                <a:lnTo>
                  <a:pt x="25547" y="15349"/>
                </a:lnTo>
                <a:lnTo>
                  <a:pt x="25547" y="15245"/>
                </a:lnTo>
                <a:lnTo>
                  <a:pt x="25495" y="15115"/>
                </a:lnTo>
                <a:lnTo>
                  <a:pt x="25417" y="14959"/>
                </a:lnTo>
                <a:lnTo>
                  <a:pt x="25260" y="14855"/>
                </a:lnTo>
                <a:lnTo>
                  <a:pt x="25156" y="14803"/>
                </a:lnTo>
                <a:lnTo>
                  <a:pt x="25026" y="14751"/>
                </a:lnTo>
                <a:lnTo>
                  <a:pt x="24870" y="14699"/>
                </a:lnTo>
                <a:lnTo>
                  <a:pt x="24714" y="14673"/>
                </a:lnTo>
                <a:lnTo>
                  <a:pt x="23934" y="14568"/>
                </a:lnTo>
                <a:lnTo>
                  <a:pt x="23517" y="14542"/>
                </a:lnTo>
                <a:lnTo>
                  <a:pt x="23075" y="14516"/>
                </a:lnTo>
                <a:lnTo>
                  <a:pt x="22633" y="14490"/>
                </a:lnTo>
                <a:lnTo>
                  <a:pt x="22165" y="14516"/>
                </a:lnTo>
                <a:lnTo>
                  <a:pt x="21670" y="14568"/>
                </a:lnTo>
                <a:lnTo>
                  <a:pt x="21124" y="14673"/>
                </a:lnTo>
                <a:lnTo>
                  <a:pt x="20864" y="14751"/>
                </a:lnTo>
                <a:lnTo>
                  <a:pt x="20630" y="14829"/>
                </a:lnTo>
                <a:lnTo>
                  <a:pt x="20422" y="14907"/>
                </a:lnTo>
                <a:lnTo>
                  <a:pt x="20240" y="15011"/>
                </a:lnTo>
                <a:lnTo>
                  <a:pt x="19953" y="15219"/>
                </a:lnTo>
                <a:lnTo>
                  <a:pt x="19693" y="15427"/>
                </a:lnTo>
                <a:lnTo>
                  <a:pt x="19225" y="15869"/>
                </a:lnTo>
                <a:lnTo>
                  <a:pt x="18965" y="16103"/>
                </a:lnTo>
                <a:lnTo>
                  <a:pt x="18653" y="16285"/>
                </a:lnTo>
                <a:lnTo>
                  <a:pt x="18549" y="16337"/>
                </a:lnTo>
                <a:lnTo>
                  <a:pt x="18419" y="16363"/>
                </a:lnTo>
                <a:lnTo>
                  <a:pt x="18106" y="16390"/>
                </a:lnTo>
                <a:lnTo>
                  <a:pt x="17690" y="16390"/>
                </a:lnTo>
                <a:lnTo>
                  <a:pt x="17222" y="16363"/>
                </a:lnTo>
                <a:lnTo>
                  <a:pt x="16702" y="16311"/>
                </a:lnTo>
                <a:lnTo>
                  <a:pt x="16155" y="16259"/>
                </a:lnTo>
                <a:lnTo>
                  <a:pt x="15011" y="16077"/>
                </a:lnTo>
                <a:lnTo>
                  <a:pt x="13892" y="15869"/>
                </a:lnTo>
                <a:lnTo>
                  <a:pt x="12955" y="15687"/>
                </a:lnTo>
                <a:lnTo>
                  <a:pt x="12045" y="15479"/>
                </a:lnTo>
                <a:lnTo>
                  <a:pt x="12175" y="15219"/>
                </a:lnTo>
                <a:lnTo>
                  <a:pt x="12227" y="15037"/>
                </a:lnTo>
                <a:lnTo>
                  <a:pt x="12227" y="14959"/>
                </a:lnTo>
                <a:lnTo>
                  <a:pt x="12201" y="14907"/>
                </a:lnTo>
                <a:lnTo>
                  <a:pt x="12175" y="14881"/>
                </a:lnTo>
                <a:lnTo>
                  <a:pt x="12123" y="14855"/>
                </a:lnTo>
                <a:lnTo>
                  <a:pt x="11993" y="14829"/>
                </a:lnTo>
                <a:lnTo>
                  <a:pt x="11811" y="14881"/>
                </a:lnTo>
                <a:lnTo>
                  <a:pt x="11603" y="14933"/>
                </a:lnTo>
                <a:lnTo>
                  <a:pt x="11395" y="15037"/>
                </a:lnTo>
                <a:lnTo>
                  <a:pt x="10900" y="15245"/>
                </a:lnTo>
                <a:lnTo>
                  <a:pt x="10484" y="15505"/>
                </a:lnTo>
                <a:lnTo>
                  <a:pt x="10016" y="15765"/>
                </a:lnTo>
                <a:lnTo>
                  <a:pt x="10016" y="15765"/>
                </a:lnTo>
                <a:lnTo>
                  <a:pt x="10094" y="15557"/>
                </a:lnTo>
                <a:lnTo>
                  <a:pt x="10146" y="15375"/>
                </a:lnTo>
                <a:lnTo>
                  <a:pt x="10172" y="15219"/>
                </a:lnTo>
                <a:lnTo>
                  <a:pt x="10146" y="15063"/>
                </a:lnTo>
                <a:lnTo>
                  <a:pt x="10120" y="14959"/>
                </a:lnTo>
                <a:lnTo>
                  <a:pt x="10068" y="14855"/>
                </a:lnTo>
                <a:lnTo>
                  <a:pt x="9990" y="14777"/>
                </a:lnTo>
                <a:lnTo>
                  <a:pt x="9912" y="14725"/>
                </a:lnTo>
                <a:lnTo>
                  <a:pt x="9808" y="14699"/>
                </a:lnTo>
                <a:lnTo>
                  <a:pt x="9678" y="14673"/>
                </a:lnTo>
                <a:lnTo>
                  <a:pt x="9365" y="14699"/>
                </a:lnTo>
                <a:lnTo>
                  <a:pt x="9027" y="14751"/>
                </a:lnTo>
                <a:lnTo>
                  <a:pt x="8663" y="14855"/>
                </a:lnTo>
                <a:lnTo>
                  <a:pt x="8247" y="14985"/>
                </a:lnTo>
                <a:lnTo>
                  <a:pt x="7830" y="15167"/>
                </a:lnTo>
                <a:lnTo>
                  <a:pt x="6972" y="15531"/>
                </a:lnTo>
                <a:lnTo>
                  <a:pt x="6218" y="15895"/>
                </a:lnTo>
                <a:lnTo>
                  <a:pt x="5619" y="16155"/>
                </a:lnTo>
                <a:lnTo>
                  <a:pt x="5489" y="16207"/>
                </a:lnTo>
                <a:lnTo>
                  <a:pt x="5359" y="16259"/>
                </a:lnTo>
                <a:lnTo>
                  <a:pt x="5021" y="16285"/>
                </a:lnTo>
                <a:lnTo>
                  <a:pt x="4631" y="16285"/>
                </a:lnTo>
                <a:lnTo>
                  <a:pt x="4214" y="16259"/>
                </a:lnTo>
                <a:lnTo>
                  <a:pt x="3746" y="16207"/>
                </a:lnTo>
                <a:lnTo>
                  <a:pt x="3278" y="16129"/>
                </a:lnTo>
                <a:lnTo>
                  <a:pt x="2315" y="15921"/>
                </a:lnTo>
                <a:lnTo>
                  <a:pt x="1431" y="15687"/>
                </a:lnTo>
                <a:lnTo>
                  <a:pt x="702" y="15479"/>
                </a:lnTo>
                <a:lnTo>
                  <a:pt x="0" y="15245"/>
                </a:lnTo>
                <a:lnTo>
                  <a:pt x="0" y="66156"/>
                </a:lnTo>
                <a:lnTo>
                  <a:pt x="225315" y="66156"/>
                </a:lnTo>
                <a:lnTo>
                  <a:pt x="225315" y="8741"/>
                </a:lnTo>
                <a:lnTo>
                  <a:pt x="222844" y="8403"/>
                </a:lnTo>
                <a:lnTo>
                  <a:pt x="220658" y="8091"/>
                </a:lnTo>
                <a:lnTo>
                  <a:pt x="219592" y="7909"/>
                </a:lnTo>
                <a:lnTo>
                  <a:pt x="218603" y="7727"/>
                </a:lnTo>
                <a:lnTo>
                  <a:pt x="218369" y="7675"/>
                </a:lnTo>
                <a:lnTo>
                  <a:pt x="218109" y="7570"/>
                </a:lnTo>
                <a:lnTo>
                  <a:pt x="217797" y="7440"/>
                </a:lnTo>
                <a:lnTo>
                  <a:pt x="217485" y="7284"/>
                </a:lnTo>
                <a:lnTo>
                  <a:pt x="216782" y="6894"/>
                </a:lnTo>
                <a:lnTo>
                  <a:pt x="215976" y="6400"/>
                </a:lnTo>
                <a:lnTo>
                  <a:pt x="215143" y="5827"/>
                </a:lnTo>
                <a:lnTo>
                  <a:pt x="214233" y="5203"/>
                </a:lnTo>
                <a:lnTo>
                  <a:pt x="212386" y="3876"/>
                </a:lnTo>
                <a:lnTo>
                  <a:pt x="210565" y="2550"/>
                </a:lnTo>
                <a:lnTo>
                  <a:pt x="208900" y="1353"/>
                </a:lnTo>
                <a:lnTo>
                  <a:pt x="208171" y="859"/>
                </a:lnTo>
                <a:lnTo>
                  <a:pt x="207547" y="468"/>
                </a:lnTo>
                <a:lnTo>
                  <a:pt x="207001" y="182"/>
                </a:lnTo>
                <a:lnTo>
                  <a:pt x="206792" y="78"/>
                </a:lnTo>
                <a:lnTo>
                  <a:pt x="206584" y="26"/>
                </a:lnTo>
                <a:lnTo>
                  <a:pt x="20640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6_2_1_1_1"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3"/>
          <p:cNvSpPr txBox="1">
            <a:spLocks noGrp="1"/>
          </p:cNvSpPr>
          <p:nvPr>
            <p:ph type="title"/>
          </p:nvPr>
        </p:nvSpPr>
        <p:spPr>
          <a:xfrm>
            <a:off x="758850" y="3515434"/>
            <a:ext cx="7626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56" name="Google Shape;1156;p43"/>
          <p:cNvSpPr txBox="1">
            <a:spLocks noGrp="1"/>
          </p:cNvSpPr>
          <p:nvPr>
            <p:ph type="subTitle" idx="1"/>
          </p:nvPr>
        </p:nvSpPr>
        <p:spPr>
          <a:xfrm>
            <a:off x="759000" y="4051100"/>
            <a:ext cx="762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8" r:id="rId5"/>
    <p:sldLayoutId id="2147483663" r:id="rId6"/>
    <p:sldLayoutId id="2147483664" r:id="rId7"/>
    <p:sldLayoutId id="2147483669" r:id="rId8"/>
    <p:sldLayoutId id="2147483689" r:id="rId9"/>
    <p:sldLayoutId id="2147483693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5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52"/>
          <p:cNvSpPr/>
          <p:nvPr/>
        </p:nvSpPr>
        <p:spPr>
          <a:xfrm rot="-9284628">
            <a:off x="3366341" y="-196434"/>
            <a:ext cx="6006949" cy="1861080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52"/>
          <p:cNvSpPr/>
          <p:nvPr/>
        </p:nvSpPr>
        <p:spPr>
          <a:xfrm>
            <a:off x="9775" y="3585499"/>
            <a:ext cx="9144000" cy="1568559"/>
          </a:xfrm>
          <a:custGeom>
            <a:avLst/>
            <a:gdLst/>
            <a:ahLst/>
            <a:cxnLst/>
            <a:rect l="l" t="t" r="r" b="b"/>
            <a:pathLst>
              <a:path w="285750" h="67903" extrusionOk="0">
                <a:moveTo>
                  <a:pt x="275415" y="1"/>
                </a:moveTo>
                <a:lnTo>
                  <a:pt x="254675" y="23456"/>
                </a:lnTo>
                <a:lnTo>
                  <a:pt x="254675" y="32386"/>
                </a:lnTo>
                <a:lnTo>
                  <a:pt x="237661" y="32386"/>
                </a:lnTo>
                <a:lnTo>
                  <a:pt x="235125" y="40542"/>
                </a:lnTo>
                <a:lnTo>
                  <a:pt x="213943" y="40542"/>
                </a:lnTo>
                <a:lnTo>
                  <a:pt x="227695" y="24909"/>
                </a:lnTo>
                <a:lnTo>
                  <a:pt x="218980" y="22837"/>
                </a:lnTo>
                <a:lnTo>
                  <a:pt x="202406" y="40542"/>
                </a:lnTo>
                <a:lnTo>
                  <a:pt x="189726" y="40542"/>
                </a:lnTo>
                <a:lnTo>
                  <a:pt x="184749" y="20765"/>
                </a:lnTo>
                <a:lnTo>
                  <a:pt x="169426" y="20646"/>
                </a:lnTo>
                <a:lnTo>
                  <a:pt x="164830" y="38017"/>
                </a:lnTo>
                <a:lnTo>
                  <a:pt x="162342" y="28683"/>
                </a:lnTo>
                <a:lnTo>
                  <a:pt x="140529" y="26814"/>
                </a:lnTo>
                <a:lnTo>
                  <a:pt x="129754" y="38017"/>
                </a:lnTo>
                <a:lnTo>
                  <a:pt x="94774" y="34755"/>
                </a:lnTo>
                <a:lnTo>
                  <a:pt x="86011" y="18920"/>
                </a:lnTo>
                <a:lnTo>
                  <a:pt x="66199" y="16574"/>
                </a:lnTo>
                <a:lnTo>
                  <a:pt x="57162" y="28683"/>
                </a:lnTo>
                <a:lnTo>
                  <a:pt x="36624" y="28683"/>
                </a:lnTo>
                <a:lnTo>
                  <a:pt x="36624" y="12217"/>
                </a:lnTo>
                <a:lnTo>
                  <a:pt x="0" y="179"/>
                </a:lnTo>
                <a:lnTo>
                  <a:pt x="0" y="46554"/>
                </a:lnTo>
                <a:lnTo>
                  <a:pt x="0" y="67902"/>
                </a:lnTo>
                <a:lnTo>
                  <a:pt x="285750" y="67902"/>
                </a:lnTo>
                <a:lnTo>
                  <a:pt x="285750" y="60615"/>
                </a:lnTo>
                <a:lnTo>
                  <a:pt x="285333" y="60615"/>
                </a:lnTo>
                <a:lnTo>
                  <a:pt x="2853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52"/>
          <p:cNvSpPr/>
          <p:nvPr/>
        </p:nvSpPr>
        <p:spPr>
          <a:xfrm rot="10304210" flipH="1">
            <a:off x="-282472" y="64731"/>
            <a:ext cx="4531895" cy="2661515"/>
          </a:xfrm>
          <a:custGeom>
            <a:avLst/>
            <a:gdLst/>
            <a:ahLst/>
            <a:cxnLst/>
            <a:rect l="l" t="t" r="r" b="b"/>
            <a:pathLst>
              <a:path w="80237" h="47122" extrusionOk="0">
                <a:moveTo>
                  <a:pt x="75580" y="0"/>
                </a:moveTo>
                <a:cubicBezTo>
                  <a:pt x="74446" y="0"/>
                  <a:pt x="73347" y="432"/>
                  <a:pt x="72272" y="651"/>
                </a:cubicBezTo>
                <a:cubicBezTo>
                  <a:pt x="71533" y="794"/>
                  <a:pt x="70783" y="866"/>
                  <a:pt x="70033" y="890"/>
                </a:cubicBezTo>
                <a:cubicBezTo>
                  <a:pt x="68402" y="961"/>
                  <a:pt x="66938" y="1461"/>
                  <a:pt x="65330" y="1544"/>
                </a:cubicBezTo>
                <a:cubicBezTo>
                  <a:pt x="65747" y="1449"/>
                  <a:pt x="65937" y="1068"/>
                  <a:pt x="66283" y="878"/>
                </a:cubicBezTo>
                <a:lnTo>
                  <a:pt x="66283" y="878"/>
                </a:lnTo>
                <a:cubicBezTo>
                  <a:pt x="65390" y="1116"/>
                  <a:pt x="64485" y="1402"/>
                  <a:pt x="63580" y="1628"/>
                </a:cubicBezTo>
                <a:cubicBezTo>
                  <a:pt x="62497" y="1866"/>
                  <a:pt x="61342" y="1818"/>
                  <a:pt x="60294" y="2164"/>
                </a:cubicBezTo>
                <a:cubicBezTo>
                  <a:pt x="59246" y="2497"/>
                  <a:pt x="58222" y="2926"/>
                  <a:pt x="57127" y="3211"/>
                </a:cubicBezTo>
                <a:cubicBezTo>
                  <a:pt x="56043" y="3509"/>
                  <a:pt x="54936" y="3640"/>
                  <a:pt x="53876" y="3961"/>
                </a:cubicBezTo>
                <a:cubicBezTo>
                  <a:pt x="52352" y="4414"/>
                  <a:pt x="50924" y="5021"/>
                  <a:pt x="49388" y="5473"/>
                </a:cubicBezTo>
                <a:cubicBezTo>
                  <a:pt x="47364" y="6045"/>
                  <a:pt x="45375" y="6747"/>
                  <a:pt x="43435" y="7569"/>
                </a:cubicBezTo>
                <a:cubicBezTo>
                  <a:pt x="42208" y="8105"/>
                  <a:pt x="40994" y="8486"/>
                  <a:pt x="39720" y="8938"/>
                </a:cubicBezTo>
                <a:cubicBezTo>
                  <a:pt x="39505" y="9013"/>
                  <a:pt x="38737" y="9352"/>
                  <a:pt x="38217" y="9352"/>
                </a:cubicBezTo>
                <a:cubicBezTo>
                  <a:pt x="37989" y="9352"/>
                  <a:pt x="37809" y="9286"/>
                  <a:pt x="37743" y="9105"/>
                </a:cubicBezTo>
                <a:cubicBezTo>
                  <a:pt x="37612" y="8712"/>
                  <a:pt x="38875" y="7998"/>
                  <a:pt x="39196" y="7700"/>
                </a:cubicBezTo>
                <a:lnTo>
                  <a:pt x="39196" y="7700"/>
                </a:lnTo>
                <a:cubicBezTo>
                  <a:pt x="37279" y="8069"/>
                  <a:pt x="35624" y="8902"/>
                  <a:pt x="33862" y="9569"/>
                </a:cubicBezTo>
                <a:cubicBezTo>
                  <a:pt x="31850" y="10331"/>
                  <a:pt x="29719" y="10927"/>
                  <a:pt x="27802" y="11843"/>
                </a:cubicBezTo>
                <a:cubicBezTo>
                  <a:pt x="25480" y="12951"/>
                  <a:pt x="23027" y="14201"/>
                  <a:pt x="20991" y="15594"/>
                </a:cubicBezTo>
                <a:cubicBezTo>
                  <a:pt x="20036" y="16249"/>
                  <a:pt x="18376" y="17495"/>
                  <a:pt x="16901" y="17495"/>
                </a:cubicBezTo>
                <a:cubicBezTo>
                  <a:pt x="16795" y="17495"/>
                  <a:pt x="16690" y="17489"/>
                  <a:pt x="16586" y="17475"/>
                </a:cubicBezTo>
                <a:cubicBezTo>
                  <a:pt x="17098" y="16987"/>
                  <a:pt x="19372" y="15201"/>
                  <a:pt x="17503" y="15165"/>
                </a:cubicBezTo>
                <a:cubicBezTo>
                  <a:pt x="17476" y="15165"/>
                  <a:pt x="17450" y="15164"/>
                  <a:pt x="17424" y="15164"/>
                </a:cubicBezTo>
                <a:cubicBezTo>
                  <a:pt x="16284" y="15164"/>
                  <a:pt x="15420" y="15662"/>
                  <a:pt x="14407" y="16034"/>
                </a:cubicBezTo>
                <a:cubicBezTo>
                  <a:pt x="13550" y="16344"/>
                  <a:pt x="12800" y="16773"/>
                  <a:pt x="11978" y="17130"/>
                </a:cubicBezTo>
                <a:cubicBezTo>
                  <a:pt x="10454" y="17785"/>
                  <a:pt x="8907" y="18285"/>
                  <a:pt x="7442" y="19035"/>
                </a:cubicBezTo>
                <a:cubicBezTo>
                  <a:pt x="4870" y="20344"/>
                  <a:pt x="2406" y="21702"/>
                  <a:pt x="1" y="23154"/>
                </a:cubicBezTo>
                <a:cubicBezTo>
                  <a:pt x="1" y="25345"/>
                  <a:pt x="751" y="28072"/>
                  <a:pt x="1120" y="30238"/>
                </a:cubicBezTo>
                <a:cubicBezTo>
                  <a:pt x="1739" y="33858"/>
                  <a:pt x="2072" y="37585"/>
                  <a:pt x="2263" y="41240"/>
                </a:cubicBezTo>
                <a:cubicBezTo>
                  <a:pt x="2358" y="42895"/>
                  <a:pt x="2608" y="44562"/>
                  <a:pt x="3573" y="46062"/>
                </a:cubicBezTo>
                <a:cubicBezTo>
                  <a:pt x="3875" y="46526"/>
                  <a:pt x="4216" y="47117"/>
                  <a:pt x="4969" y="47117"/>
                </a:cubicBezTo>
                <a:cubicBezTo>
                  <a:pt x="5047" y="47117"/>
                  <a:pt x="5129" y="47111"/>
                  <a:pt x="5216" y="47098"/>
                </a:cubicBezTo>
                <a:lnTo>
                  <a:pt x="5311" y="47110"/>
                </a:lnTo>
                <a:cubicBezTo>
                  <a:pt x="5351" y="47118"/>
                  <a:pt x="5395" y="47122"/>
                  <a:pt x="5443" y="47122"/>
                </a:cubicBezTo>
                <a:cubicBezTo>
                  <a:pt x="5955" y="47122"/>
                  <a:pt x="6885" y="46692"/>
                  <a:pt x="7287" y="46562"/>
                </a:cubicBezTo>
                <a:cubicBezTo>
                  <a:pt x="7847" y="46383"/>
                  <a:pt x="8395" y="46026"/>
                  <a:pt x="8954" y="45883"/>
                </a:cubicBezTo>
                <a:cubicBezTo>
                  <a:pt x="9514" y="45740"/>
                  <a:pt x="9954" y="45776"/>
                  <a:pt x="10490" y="45538"/>
                </a:cubicBezTo>
                <a:cubicBezTo>
                  <a:pt x="14121" y="43966"/>
                  <a:pt x="17872" y="42597"/>
                  <a:pt x="21265" y="40716"/>
                </a:cubicBezTo>
                <a:cubicBezTo>
                  <a:pt x="21765" y="40442"/>
                  <a:pt x="22039" y="40156"/>
                  <a:pt x="22444" y="39811"/>
                </a:cubicBezTo>
                <a:cubicBezTo>
                  <a:pt x="23123" y="39228"/>
                  <a:pt x="23896" y="39013"/>
                  <a:pt x="24742" y="38620"/>
                </a:cubicBezTo>
                <a:cubicBezTo>
                  <a:pt x="26575" y="37751"/>
                  <a:pt x="28468" y="36918"/>
                  <a:pt x="30207" y="35965"/>
                </a:cubicBezTo>
                <a:cubicBezTo>
                  <a:pt x="31326" y="35358"/>
                  <a:pt x="32136" y="34525"/>
                  <a:pt x="33029" y="33763"/>
                </a:cubicBezTo>
                <a:cubicBezTo>
                  <a:pt x="33433" y="33417"/>
                  <a:pt x="33862" y="33096"/>
                  <a:pt x="34314" y="32810"/>
                </a:cubicBezTo>
                <a:cubicBezTo>
                  <a:pt x="34612" y="32608"/>
                  <a:pt x="35029" y="32465"/>
                  <a:pt x="35255" y="32215"/>
                </a:cubicBezTo>
                <a:cubicBezTo>
                  <a:pt x="35188" y="32211"/>
                  <a:pt x="35121" y="32209"/>
                  <a:pt x="35053" y="32209"/>
                </a:cubicBezTo>
                <a:cubicBezTo>
                  <a:pt x="33641" y="32209"/>
                  <a:pt x="32064" y="33091"/>
                  <a:pt x="30632" y="33091"/>
                </a:cubicBezTo>
                <a:cubicBezTo>
                  <a:pt x="30399" y="33091"/>
                  <a:pt x="30169" y="33067"/>
                  <a:pt x="29945" y="33013"/>
                </a:cubicBezTo>
                <a:cubicBezTo>
                  <a:pt x="29885" y="32667"/>
                  <a:pt x="30647" y="32298"/>
                  <a:pt x="30933" y="32084"/>
                </a:cubicBezTo>
                <a:cubicBezTo>
                  <a:pt x="31505" y="31655"/>
                  <a:pt x="32124" y="31274"/>
                  <a:pt x="32755" y="30929"/>
                </a:cubicBezTo>
                <a:cubicBezTo>
                  <a:pt x="34231" y="30143"/>
                  <a:pt x="35565" y="29238"/>
                  <a:pt x="36922" y="28333"/>
                </a:cubicBezTo>
                <a:cubicBezTo>
                  <a:pt x="37803" y="27750"/>
                  <a:pt x="38505" y="27131"/>
                  <a:pt x="39541" y="26678"/>
                </a:cubicBezTo>
                <a:cubicBezTo>
                  <a:pt x="40220" y="26381"/>
                  <a:pt x="40946" y="26178"/>
                  <a:pt x="41625" y="25893"/>
                </a:cubicBezTo>
                <a:cubicBezTo>
                  <a:pt x="41881" y="25781"/>
                  <a:pt x="42157" y="25483"/>
                  <a:pt x="42455" y="25483"/>
                </a:cubicBezTo>
                <a:cubicBezTo>
                  <a:pt x="42476" y="25483"/>
                  <a:pt x="42497" y="25485"/>
                  <a:pt x="42518" y="25488"/>
                </a:cubicBezTo>
                <a:cubicBezTo>
                  <a:pt x="42667" y="25906"/>
                  <a:pt x="42476" y="26340"/>
                  <a:pt x="42984" y="26340"/>
                </a:cubicBezTo>
                <a:cubicBezTo>
                  <a:pt x="43085" y="26340"/>
                  <a:pt x="43212" y="26323"/>
                  <a:pt x="43375" y="26286"/>
                </a:cubicBezTo>
                <a:cubicBezTo>
                  <a:pt x="43673" y="26143"/>
                  <a:pt x="43970" y="26000"/>
                  <a:pt x="44268" y="25857"/>
                </a:cubicBezTo>
                <a:cubicBezTo>
                  <a:pt x="44804" y="25631"/>
                  <a:pt x="45340" y="25416"/>
                  <a:pt x="45887" y="25238"/>
                </a:cubicBezTo>
                <a:cubicBezTo>
                  <a:pt x="47102" y="24773"/>
                  <a:pt x="48292" y="24238"/>
                  <a:pt x="49435" y="23642"/>
                </a:cubicBezTo>
                <a:cubicBezTo>
                  <a:pt x="50686" y="22976"/>
                  <a:pt x="51829" y="22357"/>
                  <a:pt x="53222" y="21856"/>
                </a:cubicBezTo>
                <a:cubicBezTo>
                  <a:pt x="55293" y="21106"/>
                  <a:pt x="57353" y="20428"/>
                  <a:pt x="59341" y="19570"/>
                </a:cubicBezTo>
                <a:cubicBezTo>
                  <a:pt x="61306" y="18737"/>
                  <a:pt x="63104" y="17868"/>
                  <a:pt x="64806" y="16749"/>
                </a:cubicBezTo>
                <a:cubicBezTo>
                  <a:pt x="65402" y="16356"/>
                  <a:pt x="66092" y="15999"/>
                  <a:pt x="66676" y="15594"/>
                </a:cubicBezTo>
                <a:cubicBezTo>
                  <a:pt x="66926" y="15427"/>
                  <a:pt x="67200" y="15237"/>
                  <a:pt x="67235" y="14963"/>
                </a:cubicBezTo>
                <a:cubicBezTo>
                  <a:pt x="67272" y="14608"/>
                  <a:pt x="66956" y="14503"/>
                  <a:pt x="66542" y="14503"/>
                </a:cubicBezTo>
                <a:cubicBezTo>
                  <a:pt x="66025" y="14503"/>
                  <a:pt x="65356" y="14666"/>
                  <a:pt x="65033" y="14713"/>
                </a:cubicBezTo>
                <a:cubicBezTo>
                  <a:pt x="64437" y="14784"/>
                  <a:pt x="63854" y="14856"/>
                  <a:pt x="63282" y="14975"/>
                </a:cubicBezTo>
                <a:cubicBezTo>
                  <a:pt x="62990" y="15030"/>
                  <a:pt x="62528" y="15211"/>
                  <a:pt x="62157" y="15211"/>
                </a:cubicBezTo>
                <a:cubicBezTo>
                  <a:pt x="62045" y="15211"/>
                  <a:pt x="61942" y="15195"/>
                  <a:pt x="61854" y="15153"/>
                </a:cubicBezTo>
                <a:cubicBezTo>
                  <a:pt x="60913" y="14713"/>
                  <a:pt x="62866" y="14189"/>
                  <a:pt x="63151" y="13963"/>
                </a:cubicBezTo>
                <a:cubicBezTo>
                  <a:pt x="62996" y="13932"/>
                  <a:pt x="62840" y="13924"/>
                  <a:pt x="62685" y="13924"/>
                </a:cubicBezTo>
                <a:cubicBezTo>
                  <a:pt x="62496" y="13924"/>
                  <a:pt x="62307" y="13936"/>
                  <a:pt x="62118" y="13936"/>
                </a:cubicBezTo>
                <a:cubicBezTo>
                  <a:pt x="62034" y="13936"/>
                  <a:pt x="61950" y="13934"/>
                  <a:pt x="61866" y="13927"/>
                </a:cubicBezTo>
                <a:cubicBezTo>
                  <a:pt x="61592" y="13891"/>
                  <a:pt x="61318" y="13832"/>
                  <a:pt x="61044" y="13760"/>
                </a:cubicBezTo>
                <a:cubicBezTo>
                  <a:pt x="60874" y="13725"/>
                  <a:pt x="60700" y="13717"/>
                  <a:pt x="60525" y="13717"/>
                </a:cubicBezTo>
                <a:cubicBezTo>
                  <a:pt x="60361" y="13717"/>
                  <a:pt x="60196" y="13724"/>
                  <a:pt x="60033" y="13724"/>
                </a:cubicBezTo>
                <a:cubicBezTo>
                  <a:pt x="59834" y="13724"/>
                  <a:pt x="59638" y="13713"/>
                  <a:pt x="59449" y="13665"/>
                </a:cubicBezTo>
                <a:cubicBezTo>
                  <a:pt x="59699" y="13439"/>
                  <a:pt x="60270" y="13355"/>
                  <a:pt x="60615" y="13201"/>
                </a:cubicBezTo>
                <a:cubicBezTo>
                  <a:pt x="61068" y="12986"/>
                  <a:pt x="61485" y="12724"/>
                  <a:pt x="61937" y="12510"/>
                </a:cubicBezTo>
                <a:cubicBezTo>
                  <a:pt x="63461" y="11784"/>
                  <a:pt x="65116" y="11248"/>
                  <a:pt x="66664" y="10569"/>
                </a:cubicBezTo>
                <a:cubicBezTo>
                  <a:pt x="67402" y="10248"/>
                  <a:pt x="67902" y="9760"/>
                  <a:pt x="68593" y="9403"/>
                </a:cubicBezTo>
                <a:cubicBezTo>
                  <a:pt x="69366" y="8998"/>
                  <a:pt x="70200" y="8652"/>
                  <a:pt x="70974" y="8248"/>
                </a:cubicBezTo>
                <a:cubicBezTo>
                  <a:pt x="71807" y="7831"/>
                  <a:pt x="72748" y="7557"/>
                  <a:pt x="73593" y="7152"/>
                </a:cubicBezTo>
                <a:cubicBezTo>
                  <a:pt x="74272" y="6831"/>
                  <a:pt x="74891" y="6450"/>
                  <a:pt x="75605" y="6152"/>
                </a:cubicBezTo>
                <a:cubicBezTo>
                  <a:pt x="76582" y="5747"/>
                  <a:pt x="77487" y="5331"/>
                  <a:pt x="78296" y="4747"/>
                </a:cubicBezTo>
                <a:cubicBezTo>
                  <a:pt x="78677" y="4473"/>
                  <a:pt x="79058" y="4211"/>
                  <a:pt x="79451" y="3961"/>
                </a:cubicBezTo>
                <a:cubicBezTo>
                  <a:pt x="79642" y="3890"/>
                  <a:pt x="79820" y="3807"/>
                  <a:pt x="79975" y="3688"/>
                </a:cubicBezTo>
                <a:cubicBezTo>
                  <a:pt x="80237" y="3259"/>
                  <a:pt x="79415" y="3295"/>
                  <a:pt x="78987" y="3211"/>
                </a:cubicBezTo>
                <a:cubicBezTo>
                  <a:pt x="78046" y="3045"/>
                  <a:pt x="77106" y="2890"/>
                  <a:pt x="76236" y="2580"/>
                </a:cubicBezTo>
                <a:cubicBezTo>
                  <a:pt x="75534" y="2318"/>
                  <a:pt x="74939" y="2509"/>
                  <a:pt x="74236" y="2342"/>
                </a:cubicBezTo>
                <a:cubicBezTo>
                  <a:pt x="74319" y="1402"/>
                  <a:pt x="76296" y="1056"/>
                  <a:pt x="76439" y="92"/>
                </a:cubicBezTo>
                <a:cubicBezTo>
                  <a:pt x="76150" y="27"/>
                  <a:pt x="75864" y="0"/>
                  <a:pt x="755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7" name="Google Shape;1297;p52"/>
          <p:cNvGrpSpPr/>
          <p:nvPr/>
        </p:nvGrpSpPr>
        <p:grpSpPr>
          <a:xfrm rot="-197789">
            <a:off x="1021263" y="395772"/>
            <a:ext cx="6695224" cy="4591916"/>
            <a:chOff x="1136457" y="603850"/>
            <a:chExt cx="6695528" cy="4592124"/>
          </a:xfrm>
        </p:grpSpPr>
        <p:sp>
          <p:nvSpPr>
            <p:cNvPr id="1298" name="Google Shape;1298;p52"/>
            <p:cNvSpPr/>
            <p:nvPr/>
          </p:nvSpPr>
          <p:spPr>
            <a:xfrm>
              <a:off x="1492968" y="664221"/>
              <a:ext cx="6339017" cy="3516706"/>
            </a:xfrm>
            <a:custGeom>
              <a:avLst/>
              <a:gdLst/>
              <a:ahLst/>
              <a:cxnLst/>
              <a:rect l="l" t="t" r="r" b="b"/>
              <a:pathLst>
                <a:path w="212683" h="89404" extrusionOk="0">
                  <a:moveTo>
                    <a:pt x="212682" y="10501"/>
                  </a:moveTo>
                  <a:cubicBezTo>
                    <a:pt x="208670" y="36088"/>
                    <a:pt x="210634" y="60365"/>
                    <a:pt x="200657" y="87261"/>
                  </a:cubicBezTo>
                  <a:cubicBezTo>
                    <a:pt x="194442" y="89404"/>
                    <a:pt x="186131" y="84141"/>
                    <a:pt x="174844" y="84046"/>
                  </a:cubicBezTo>
                  <a:cubicBezTo>
                    <a:pt x="163117" y="83951"/>
                    <a:pt x="150710" y="86463"/>
                    <a:pt x="148162" y="86237"/>
                  </a:cubicBezTo>
                  <a:cubicBezTo>
                    <a:pt x="144852" y="85951"/>
                    <a:pt x="119242" y="87630"/>
                    <a:pt x="114206" y="87368"/>
                  </a:cubicBezTo>
                  <a:cubicBezTo>
                    <a:pt x="104966" y="86880"/>
                    <a:pt x="87405" y="83677"/>
                    <a:pt x="78939" y="84570"/>
                  </a:cubicBezTo>
                  <a:cubicBezTo>
                    <a:pt x="74486" y="85034"/>
                    <a:pt x="73510" y="85403"/>
                    <a:pt x="70676" y="85642"/>
                  </a:cubicBezTo>
                  <a:cubicBezTo>
                    <a:pt x="70295" y="85677"/>
                    <a:pt x="69879" y="85701"/>
                    <a:pt x="69414" y="85725"/>
                  </a:cubicBezTo>
                  <a:cubicBezTo>
                    <a:pt x="67783" y="85796"/>
                    <a:pt x="66140" y="85773"/>
                    <a:pt x="64509" y="85642"/>
                  </a:cubicBezTo>
                  <a:cubicBezTo>
                    <a:pt x="62390" y="85463"/>
                    <a:pt x="60294" y="85130"/>
                    <a:pt x="58234" y="84630"/>
                  </a:cubicBezTo>
                  <a:cubicBezTo>
                    <a:pt x="54317" y="83808"/>
                    <a:pt x="50805" y="83284"/>
                    <a:pt x="47793" y="82951"/>
                  </a:cubicBezTo>
                  <a:cubicBezTo>
                    <a:pt x="45495" y="82689"/>
                    <a:pt x="43483" y="82546"/>
                    <a:pt x="41816" y="82451"/>
                  </a:cubicBezTo>
                  <a:lnTo>
                    <a:pt x="41542" y="82439"/>
                  </a:lnTo>
                  <a:cubicBezTo>
                    <a:pt x="35291" y="82129"/>
                    <a:pt x="34934" y="82713"/>
                    <a:pt x="28897" y="82153"/>
                  </a:cubicBezTo>
                  <a:cubicBezTo>
                    <a:pt x="22075" y="81534"/>
                    <a:pt x="20289" y="80581"/>
                    <a:pt x="14538" y="80796"/>
                  </a:cubicBezTo>
                  <a:cubicBezTo>
                    <a:pt x="12538" y="80867"/>
                    <a:pt x="10943" y="81046"/>
                    <a:pt x="7776" y="81010"/>
                  </a:cubicBezTo>
                  <a:cubicBezTo>
                    <a:pt x="5180" y="80986"/>
                    <a:pt x="2585" y="80820"/>
                    <a:pt x="1" y="80534"/>
                  </a:cubicBezTo>
                  <a:cubicBezTo>
                    <a:pt x="5537" y="53816"/>
                    <a:pt x="11062" y="27111"/>
                    <a:pt x="16598" y="393"/>
                  </a:cubicBezTo>
                  <a:cubicBezTo>
                    <a:pt x="21063" y="0"/>
                    <a:pt x="25564" y="72"/>
                    <a:pt x="30029" y="631"/>
                  </a:cubicBezTo>
                  <a:cubicBezTo>
                    <a:pt x="35446" y="1322"/>
                    <a:pt x="37649" y="2310"/>
                    <a:pt x="41601" y="3239"/>
                  </a:cubicBezTo>
                  <a:cubicBezTo>
                    <a:pt x="43102" y="3584"/>
                    <a:pt x="54972" y="2715"/>
                    <a:pt x="58282" y="3012"/>
                  </a:cubicBezTo>
                  <a:cubicBezTo>
                    <a:pt x="58282" y="3012"/>
                    <a:pt x="59901" y="3191"/>
                    <a:pt x="61985" y="3548"/>
                  </a:cubicBezTo>
                  <a:cubicBezTo>
                    <a:pt x="69367" y="4846"/>
                    <a:pt x="75546" y="6084"/>
                    <a:pt x="77403" y="6953"/>
                  </a:cubicBezTo>
                  <a:cubicBezTo>
                    <a:pt x="81666" y="8942"/>
                    <a:pt x="85571" y="8870"/>
                    <a:pt x="90596" y="8227"/>
                  </a:cubicBezTo>
                  <a:cubicBezTo>
                    <a:pt x="93596" y="7834"/>
                    <a:pt x="114218" y="7608"/>
                    <a:pt x="125207" y="5548"/>
                  </a:cubicBezTo>
                  <a:cubicBezTo>
                    <a:pt x="148162" y="1226"/>
                    <a:pt x="153901" y="7537"/>
                    <a:pt x="175511" y="8954"/>
                  </a:cubicBezTo>
                  <a:cubicBezTo>
                    <a:pt x="191727" y="10013"/>
                    <a:pt x="206301" y="6441"/>
                    <a:pt x="212682" y="10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1136457" y="603850"/>
              <a:ext cx="983008" cy="4592124"/>
            </a:xfrm>
            <a:custGeom>
              <a:avLst/>
              <a:gdLst/>
              <a:ahLst/>
              <a:cxnLst/>
              <a:rect l="l" t="t" r="r" b="b"/>
              <a:pathLst>
                <a:path w="30719" h="138109" extrusionOk="0">
                  <a:moveTo>
                    <a:pt x="29079" y="1"/>
                  </a:moveTo>
                  <a:cubicBezTo>
                    <a:pt x="28376" y="1"/>
                    <a:pt x="27757" y="492"/>
                    <a:pt x="27611" y="1210"/>
                  </a:cubicBezTo>
                  <a:lnTo>
                    <a:pt x="167" y="136298"/>
                  </a:lnTo>
                  <a:cubicBezTo>
                    <a:pt x="0" y="137108"/>
                    <a:pt x="524" y="137906"/>
                    <a:pt x="1334" y="138072"/>
                  </a:cubicBezTo>
                  <a:cubicBezTo>
                    <a:pt x="1429" y="138096"/>
                    <a:pt x="1536" y="138108"/>
                    <a:pt x="1631" y="138108"/>
                  </a:cubicBezTo>
                  <a:cubicBezTo>
                    <a:pt x="2346" y="138108"/>
                    <a:pt x="2953" y="137596"/>
                    <a:pt x="3096" y="136906"/>
                  </a:cubicBezTo>
                  <a:lnTo>
                    <a:pt x="30552" y="1806"/>
                  </a:lnTo>
                  <a:cubicBezTo>
                    <a:pt x="30718" y="984"/>
                    <a:pt x="30195" y="198"/>
                    <a:pt x="29385" y="32"/>
                  </a:cubicBezTo>
                  <a:cubicBezTo>
                    <a:pt x="29282" y="11"/>
                    <a:pt x="29180" y="1"/>
                    <a:pt x="29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52"/>
          <p:cNvGrpSpPr/>
          <p:nvPr/>
        </p:nvGrpSpPr>
        <p:grpSpPr>
          <a:xfrm>
            <a:off x="603811" y="2297618"/>
            <a:ext cx="2693719" cy="3058897"/>
            <a:chOff x="884538" y="2072959"/>
            <a:chExt cx="2891808" cy="3283488"/>
          </a:xfrm>
        </p:grpSpPr>
        <p:sp>
          <p:nvSpPr>
            <p:cNvPr id="1301" name="Google Shape;1301;p52"/>
            <p:cNvSpPr/>
            <p:nvPr/>
          </p:nvSpPr>
          <p:spPr>
            <a:xfrm>
              <a:off x="922650" y="2546559"/>
              <a:ext cx="161184" cy="124224"/>
            </a:xfrm>
            <a:custGeom>
              <a:avLst/>
              <a:gdLst/>
              <a:ahLst/>
              <a:cxnLst/>
              <a:rect l="l" t="t" r="r" b="b"/>
              <a:pathLst>
                <a:path w="5037" h="3882" extrusionOk="0">
                  <a:moveTo>
                    <a:pt x="4751" y="0"/>
                  </a:moveTo>
                  <a:lnTo>
                    <a:pt x="560" y="1834"/>
                  </a:lnTo>
                  <a:lnTo>
                    <a:pt x="0" y="3882"/>
                  </a:lnTo>
                  <a:lnTo>
                    <a:pt x="0" y="3882"/>
                  </a:lnTo>
                  <a:lnTo>
                    <a:pt x="5036" y="3120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rgbClr val="202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2"/>
            <p:cNvSpPr/>
            <p:nvPr/>
          </p:nvSpPr>
          <p:spPr>
            <a:xfrm>
              <a:off x="1040378" y="2376351"/>
              <a:ext cx="577600" cy="688288"/>
            </a:xfrm>
            <a:custGeom>
              <a:avLst/>
              <a:gdLst/>
              <a:ahLst/>
              <a:cxnLst/>
              <a:rect l="l" t="t" r="r" b="b"/>
              <a:pathLst>
                <a:path w="18050" h="21509" extrusionOk="0">
                  <a:moveTo>
                    <a:pt x="7806" y="1"/>
                  </a:moveTo>
                  <a:cubicBezTo>
                    <a:pt x="4462" y="1"/>
                    <a:pt x="1362" y="1393"/>
                    <a:pt x="405" y="4426"/>
                  </a:cubicBezTo>
                  <a:cubicBezTo>
                    <a:pt x="83" y="5450"/>
                    <a:pt x="0" y="6677"/>
                    <a:pt x="250" y="8093"/>
                  </a:cubicBezTo>
                  <a:cubicBezTo>
                    <a:pt x="393" y="8903"/>
                    <a:pt x="726" y="9653"/>
                    <a:pt x="1215" y="10308"/>
                  </a:cubicBezTo>
                  <a:cubicBezTo>
                    <a:pt x="1381" y="10534"/>
                    <a:pt x="1500" y="10784"/>
                    <a:pt x="1548" y="11058"/>
                  </a:cubicBezTo>
                  <a:cubicBezTo>
                    <a:pt x="1691" y="11927"/>
                    <a:pt x="429" y="15380"/>
                    <a:pt x="1024" y="15582"/>
                  </a:cubicBezTo>
                  <a:cubicBezTo>
                    <a:pt x="1222" y="15650"/>
                    <a:pt x="1487" y="15672"/>
                    <a:pt x="1752" y="15672"/>
                  </a:cubicBezTo>
                  <a:cubicBezTo>
                    <a:pt x="2281" y="15672"/>
                    <a:pt x="2810" y="15582"/>
                    <a:pt x="2810" y="15582"/>
                  </a:cubicBezTo>
                  <a:cubicBezTo>
                    <a:pt x="3048" y="16166"/>
                    <a:pt x="3298" y="16737"/>
                    <a:pt x="3536" y="17309"/>
                  </a:cubicBezTo>
                  <a:cubicBezTo>
                    <a:pt x="3381" y="17702"/>
                    <a:pt x="3429" y="18095"/>
                    <a:pt x="3655" y="18333"/>
                  </a:cubicBezTo>
                  <a:cubicBezTo>
                    <a:pt x="3751" y="18416"/>
                    <a:pt x="3870" y="18488"/>
                    <a:pt x="4001" y="18511"/>
                  </a:cubicBezTo>
                  <a:cubicBezTo>
                    <a:pt x="4060" y="18666"/>
                    <a:pt x="4441" y="19642"/>
                    <a:pt x="4977" y="20190"/>
                  </a:cubicBezTo>
                  <a:cubicBezTo>
                    <a:pt x="5167" y="20381"/>
                    <a:pt x="5406" y="20571"/>
                    <a:pt x="5406" y="20571"/>
                  </a:cubicBezTo>
                  <a:cubicBezTo>
                    <a:pt x="5584" y="20714"/>
                    <a:pt x="5787" y="20845"/>
                    <a:pt x="6001" y="20976"/>
                  </a:cubicBezTo>
                  <a:cubicBezTo>
                    <a:pt x="6429" y="21238"/>
                    <a:pt x="6906" y="21416"/>
                    <a:pt x="7406" y="21500"/>
                  </a:cubicBezTo>
                  <a:cubicBezTo>
                    <a:pt x="7453" y="21506"/>
                    <a:pt x="7501" y="21509"/>
                    <a:pt x="7549" y="21509"/>
                  </a:cubicBezTo>
                  <a:cubicBezTo>
                    <a:pt x="7596" y="21509"/>
                    <a:pt x="7644" y="21506"/>
                    <a:pt x="7692" y="21500"/>
                  </a:cubicBezTo>
                  <a:cubicBezTo>
                    <a:pt x="8477" y="21416"/>
                    <a:pt x="11061" y="20726"/>
                    <a:pt x="16740" y="15904"/>
                  </a:cubicBezTo>
                  <a:lnTo>
                    <a:pt x="15359" y="13237"/>
                  </a:lnTo>
                  <a:cubicBezTo>
                    <a:pt x="15359" y="13237"/>
                    <a:pt x="15454" y="12987"/>
                    <a:pt x="15597" y="12546"/>
                  </a:cubicBezTo>
                  <a:cubicBezTo>
                    <a:pt x="16300" y="10344"/>
                    <a:pt x="18050" y="3438"/>
                    <a:pt x="13049" y="1140"/>
                  </a:cubicBezTo>
                  <a:cubicBezTo>
                    <a:pt x="11423" y="393"/>
                    <a:pt x="9580" y="1"/>
                    <a:pt x="7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2"/>
            <p:cNvSpPr/>
            <p:nvPr/>
          </p:nvSpPr>
          <p:spPr>
            <a:xfrm>
              <a:off x="1040378" y="2517983"/>
              <a:ext cx="350912" cy="546752"/>
            </a:xfrm>
            <a:custGeom>
              <a:avLst/>
              <a:gdLst/>
              <a:ahLst/>
              <a:cxnLst/>
              <a:rect l="l" t="t" r="r" b="b"/>
              <a:pathLst>
                <a:path w="10966" h="17086" extrusionOk="0">
                  <a:moveTo>
                    <a:pt x="10347" y="13704"/>
                  </a:moveTo>
                  <a:cubicBezTo>
                    <a:pt x="9989" y="14621"/>
                    <a:pt x="8692" y="16050"/>
                    <a:pt x="7692" y="17086"/>
                  </a:cubicBezTo>
                  <a:cubicBezTo>
                    <a:pt x="7596" y="17086"/>
                    <a:pt x="7501" y="17086"/>
                    <a:pt x="7406" y="17086"/>
                  </a:cubicBezTo>
                  <a:cubicBezTo>
                    <a:pt x="6906" y="16990"/>
                    <a:pt x="6429" y="16812"/>
                    <a:pt x="6001" y="16550"/>
                  </a:cubicBezTo>
                  <a:cubicBezTo>
                    <a:pt x="5787" y="16431"/>
                    <a:pt x="5584" y="16288"/>
                    <a:pt x="5406" y="16145"/>
                  </a:cubicBezTo>
                  <a:cubicBezTo>
                    <a:pt x="5406" y="16145"/>
                    <a:pt x="5167" y="15955"/>
                    <a:pt x="4977" y="15764"/>
                  </a:cubicBezTo>
                  <a:cubicBezTo>
                    <a:pt x="4441" y="15216"/>
                    <a:pt x="4060" y="14240"/>
                    <a:pt x="4001" y="14085"/>
                  </a:cubicBezTo>
                  <a:cubicBezTo>
                    <a:pt x="3870" y="14062"/>
                    <a:pt x="3751" y="14002"/>
                    <a:pt x="3655" y="13907"/>
                  </a:cubicBezTo>
                  <a:cubicBezTo>
                    <a:pt x="3429" y="13681"/>
                    <a:pt x="3381" y="13276"/>
                    <a:pt x="3536" y="12883"/>
                  </a:cubicBezTo>
                  <a:cubicBezTo>
                    <a:pt x="3298" y="12311"/>
                    <a:pt x="3048" y="11740"/>
                    <a:pt x="2810" y="11156"/>
                  </a:cubicBezTo>
                  <a:cubicBezTo>
                    <a:pt x="2810" y="11156"/>
                    <a:pt x="1619" y="11359"/>
                    <a:pt x="1024" y="11156"/>
                  </a:cubicBezTo>
                  <a:cubicBezTo>
                    <a:pt x="429" y="10954"/>
                    <a:pt x="1691" y="7501"/>
                    <a:pt x="1548" y="6644"/>
                  </a:cubicBezTo>
                  <a:cubicBezTo>
                    <a:pt x="1500" y="6370"/>
                    <a:pt x="1381" y="6108"/>
                    <a:pt x="1215" y="5882"/>
                  </a:cubicBezTo>
                  <a:cubicBezTo>
                    <a:pt x="726" y="5227"/>
                    <a:pt x="393" y="4477"/>
                    <a:pt x="250" y="3667"/>
                  </a:cubicBezTo>
                  <a:cubicBezTo>
                    <a:pt x="0" y="2251"/>
                    <a:pt x="83" y="1024"/>
                    <a:pt x="405" y="0"/>
                  </a:cubicBezTo>
                  <a:lnTo>
                    <a:pt x="4012" y="893"/>
                  </a:lnTo>
                  <a:cubicBezTo>
                    <a:pt x="4012" y="893"/>
                    <a:pt x="7811" y="6620"/>
                    <a:pt x="6787" y="7061"/>
                  </a:cubicBezTo>
                  <a:cubicBezTo>
                    <a:pt x="5763" y="7489"/>
                    <a:pt x="5441" y="7394"/>
                    <a:pt x="5787" y="8549"/>
                  </a:cubicBezTo>
                  <a:cubicBezTo>
                    <a:pt x="6132" y="9716"/>
                    <a:pt x="10966" y="12121"/>
                    <a:pt x="10347" y="137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2"/>
            <p:cNvSpPr/>
            <p:nvPr/>
          </p:nvSpPr>
          <p:spPr>
            <a:xfrm>
              <a:off x="1216378" y="2513407"/>
              <a:ext cx="149376" cy="672480"/>
            </a:xfrm>
            <a:custGeom>
              <a:avLst/>
              <a:gdLst/>
              <a:ahLst/>
              <a:cxnLst/>
              <a:rect l="l" t="t" r="r" b="b"/>
              <a:pathLst>
                <a:path w="4668" h="21015" extrusionOk="0">
                  <a:moveTo>
                    <a:pt x="1822" y="0"/>
                  </a:moveTo>
                  <a:lnTo>
                    <a:pt x="1" y="643"/>
                  </a:lnTo>
                  <a:cubicBezTo>
                    <a:pt x="989" y="3465"/>
                    <a:pt x="1691" y="6370"/>
                    <a:pt x="2120" y="9335"/>
                  </a:cubicBezTo>
                  <a:cubicBezTo>
                    <a:pt x="2668" y="13145"/>
                    <a:pt x="2751" y="16991"/>
                    <a:pt x="2358" y="20813"/>
                  </a:cubicBezTo>
                  <a:lnTo>
                    <a:pt x="4263" y="21015"/>
                  </a:lnTo>
                  <a:cubicBezTo>
                    <a:pt x="4668" y="17038"/>
                    <a:pt x="4597" y="13014"/>
                    <a:pt x="4025" y="9061"/>
                  </a:cubicBezTo>
                  <a:cubicBezTo>
                    <a:pt x="3585" y="5977"/>
                    <a:pt x="2834" y="2941"/>
                    <a:pt x="1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2"/>
            <p:cNvSpPr/>
            <p:nvPr/>
          </p:nvSpPr>
          <p:spPr>
            <a:xfrm>
              <a:off x="1389754" y="2536639"/>
              <a:ext cx="395104" cy="414656"/>
            </a:xfrm>
            <a:custGeom>
              <a:avLst/>
              <a:gdLst/>
              <a:ahLst/>
              <a:cxnLst/>
              <a:rect l="l" t="t" r="r" b="b"/>
              <a:pathLst>
                <a:path w="12347" h="12958" extrusionOk="0">
                  <a:moveTo>
                    <a:pt x="1560" y="1"/>
                  </a:moveTo>
                  <a:cubicBezTo>
                    <a:pt x="1036" y="1620"/>
                    <a:pt x="524" y="3251"/>
                    <a:pt x="0" y="4870"/>
                  </a:cubicBezTo>
                  <a:cubicBezTo>
                    <a:pt x="158" y="4989"/>
                    <a:pt x="348" y="5058"/>
                    <a:pt x="545" y="5058"/>
                  </a:cubicBezTo>
                  <a:cubicBezTo>
                    <a:pt x="585" y="5058"/>
                    <a:pt x="626" y="5055"/>
                    <a:pt x="667" y="5049"/>
                  </a:cubicBezTo>
                  <a:cubicBezTo>
                    <a:pt x="1465" y="4906"/>
                    <a:pt x="1381" y="3334"/>
                    <a:pt x="2250" y="2942"/>
                  </a:cubicBezTo>
                  <a:cubicBezTo>
                    <a:pt x="2388" y="2881"/>
                    <a:pt x="2541" y="2854"/>
                    <a:pt x="2702" y="2854"/>
                  </a:cubicBezTo>
                  <a:cubicBezTo>
                    <a:pt x="3335" y="2854"/>
                    <a:pt x="4078" y="3281"/>
                    <a:pt x="4382" y="3823"/>
                  </a:cubicBezTo>
                  <a:cubicBezTo>
                    <a:pt x="4929" y="4811"/>
                    <a:pt x="4251" y="6644"/>
                    <a:pt x="2310" y="7859"/>
                  </a:cubicBezTo>
                  <a:lnTo>
                    <a:pt x="1560" y="12931"/>
                  </a:lnTo>
                  <a:cubicBezTo>
                    <a:pt x="1560" y="12931"/>
                    <a:pt x="1720" y="12958"/>
                    <a:pt x="2072" y="12958"/>
                  </a:cubicBezTo>
                  <a:cubicBezTo>
                    <a:pt x="2872" y="12958"/>
                    <a:pt x="4661" y="12820"/>
                    <a:pt x="7811" y="11919"/>
                  </a:cubicBezTo>
                  <a:cubicBezTo>
                    <a:pt x="12347" y="10633"/>
                    <a:pt x="11573" y="2572"/>
                    <a:pt x="11573" y="2572"/>
                  </a:cubicBezTo>
                  <a:lnTo>
                    <a:pt x="1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2"/>
            <p:cNvSpPr/>
            <p:nvPr/>
          </p:nvSpPr>
          <p:spPr>
            <a:xfrm>
              <a:off x="884538" y="2072959"/>
              <a:ext cx="928512" cy="621056"/>
            </a:xfrm>
            <a:custGeom>
              <a:avLst/>
              <a:gdLst/>
              <a:ahLst/>
              <a:cxnLst/>
              <a:rect l="l" t="t" r="r" b="b"/>
              <a:pathLst>
                <a:path w="29016" h="19408" extrusionOk="0">
                  <a:moveTo>
                    <a:pt x="29016" y="16717"/>
                  </a:moveTo>
                  <a:cubicBezTo>
                    <a:pt x="26408" y="17003"/>
                    <a:pt x="23789" y="17146"/>
                    <a:pt x="21158" y="17146"/>
                  </a:cubicBezTo>
                  <a:cubicBezTo>
                    <a:pt x="17741" y="17110"/>
                    <a:pt x="15657" y="16693"/>
                    <a:pt x="14300" y="16312"/>
                  </a:cubicBezTo>
                  <a:cubicBezTo>
                    <a:pt x="12240" y="15717"/>
                    <a:pt x="10418" y="15348"/>
                    <a:pt x="8466" y="15574"/>
                  </a:cubicBezTo>
                  <a:cubicBezTo>
                    <a:pt x="7918" y="15634"/>
                    <a:pt x="7108" y="15669"/>
                    <a:pt x="6239" y="16110"/>
                  </a:cubicBezTo>
                  <a:cubicBezTo>
                    <a:pt x="5287" y="16574"/>
                    <a:pt x="5263" y="16979"/>
                    <a:pt x="4299" y="17693"/>
                  </a:cubicBezTo>
                  <a:cubicBezTo>
                    <a:pt x="2751" y="18825"/>
                    <a:pt x="608" y="19408"/>
                    <a:pt x="108" y="18801"/>
                  </a:cubicBezTo>
                  <a:cubicBezTo>
                    <a:pt x="36" y="18717"/>
                    <a:pt x="0" y="18598"/>
                    <a:pt x="0" y="18491"/>
                  </a:cubicBezTo>
                  <a:cubicBezTo>
                    <a:pt x="548" y="17789"/>
                    <a:pt x="989" y="17003"/>
                    <a:pt x="1310" y="16169"/>
                  </a:cubicBezTo>
                  <a:cubicBezTo>
                    <a:pt x="1203" y="14896"/>
                    <a:pt x="1251" y="13622"/>
                    <a:pt x="1429" y="12359"/>
                  </a:cubicBezTo>
                  <a:cubicBezTo>
                    <a:pt x="1643" y="10835"/>
                    <a:pt x="2072" y="9359"/>
                    <a:pt x="2727" y="7978"/>
                  </a:cubicBezTo>
                  <a:cubicBezTo>
                    <a:pt x="4049" y="5132"/>
                    <a:pt x="6477" y="2954"/>
                    <a:pt x="9454" y="1942"/>
                  </a:cubicBezTo>
                  <a:lnTo>
                    <a:pt x="9454" y="1942"/>
                  </a:lnTo>
                  <a:cubicBezTo>
                    <a:pt x="10323" y="1644"/>
                    <a:pt x="11228" y="1418"/>
                    <a:pt x="12145" y="1275"/>
                  </a:cubicBezTo>
                  <a:cubicBezTo>
                    <a:pt x="13085" y="1108"/>
                    <a:pt x="19396" y="1"/>
                    <a:pt x="23468" y="3930"/>
                  </a:cubicBezTo>
                  <a:cubicBezTo>
                    <a:pt x="24944" y="5359"/>
                    <a:pt x="25646" y="6978"/>
                    <a:pt x="26182" y="8228"/>
                  </a:cubicBezTo>
                  <a:cubicBezTo>
                    <a:pt x="27063" y="10300"/>
                    <a:pt x="27528" y="12526"/>
                    <a:pt x="27551" y="147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2"/>
            <p:cNvSpPr/>
            <p:nvPr/>
          </p:nvSpPr>
          <p:spPr>
            <a:xfrm>
              <a:off x="884538" y="2135071"/>
              <a:ext cx="683168" cy="547328"/>
            </a:xfrm>
            <a:custGeom>
              <a:avLst/>
              <a:gdLst/>
              <a:ahLst/>
              <a:cxnLst/>
              <a:rect l="l" t="t" r="r" b="b"/>
              <a:pathLst>
                <a:path w="21349" h="17104" extrusionOk="0">
                  <a:moveTo>
                    <a:pt x="9442" y="1"/>
                  </a:moveTo>
                  <a:lnTo>
                    <a:pt x="9442" y="1"/>
                  </a:lnTo>
                  <a:cubicBezTo>
                    <a:pt x="6477" y="1013"/>
                    <a:pt x="4049" y="3191"/>
                    <a:pt x="2727" y="6037"/>
                  </a:cubicBezTo>
                  <a:cubicBezTo>
                    <a:pt x="2072" y="7418"/>
                    <a:pt x="1643" y="8894"/>
                    <a:pt x="1429" y="10418"/>
                  </a:cubicBezTo>
                  <a:cubicBezTo>
                    <a:pt x="1251" y="11681"/>
                    <a:pt x="1203" y="12955"/>
                    <a:pt x="1310" y="14228"/>
                  </a:cubicBezTo>
                  <a:cubicBezTo>
                    <a:pt x="989" y="15062"/>
                    <a:pt x="548" y="15848"/>
                    <a:pt x="0" y="16550"/>
                  </a:cubicBezTo>
                  <a:cubicBezTo>
                    <a:pt x="0" y="16657"/>
                    <a:pt x="36" y="16776"/>
                    <a:pt x="108" y="16860"/>
                  </a:cubicBezTo>
                  <a:cubicBezTo>
                    <a:pt x="242" y="17027"/>
                    <a:pt x="503" y="17104"/>
                    <a:pt x="843" y="17104"/>
                  </a:cubicBezTo>
                  <a:cubicBezTo>
                    <a:pt x="1737" y="17104"/>
                    <a:pt x="3177" y="16572"/>
                    <a:pt x="4299" y="15752"/>
                  </a:cubicBezTo>
                  <a:cubicBezTo>
                    <a:pt x="5263" y="15038"/>
                    <a:pt x="5287" y="14633"/>
                    <a:pt x="6239" y="14169"/>
                  </a:cubicBezTo>
                  <a:cubicBezTo>
                    <a:pt x="7108" y="13728"/>
                    <a:pt x="7918" y="13693"/>
                    <a:pt x="8466" y="13633"/>
                  </a:cubicBezTo>
                  <a:cubicBezTo>
                    <a:pt x="8862" y="13587"/>
                    <a:pt x="9252" y="13566"/>
                    <a:pt x="9640" y="13566"/>
                  </a:cubicBezTo>
                  <a:cubicBezTo>
                    <a:pt x="11167" y="13566"/>
                    <a:pt x="12658" y="13897"/>
                    <a:pt x="14300" y="14371"/>
                  </a:cubicBezTo>
                  <a:cubicBezTo>
                    <a:pt x="15657" y="14752"/>
                    <a:pt x="17741" y="15169"/>
                    <a:pt x="21158" y="15205"/>
                  </a:cubicBezTo>
                  <a:lnTo>
                    <a:pt x="21348" y="15002"/>
                  </a:lnTo>
                  <a:cubicBezTo>
                    <a:pt x="20813" y="11776"/>
                    <a:pt x="16622" y="12026"/>
                    <a:pt x="11288" y="10180"/>
                  </a:cubicBezTo>
                  <a:cubicBezTo>
                    <a:pt x="6001" y="8347"/>
                    <a:pt x="9383" y="143"/>
                    <a:pt x="9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2"/>
            <p:cNvSpPr/>
            <p:nvPr/>
          </p:nvSpPr>
          <p:spPr>
            <a:xfrm>
              <a:off x="1012922" y="2615135"/>
              <a:ext cx="2763424" cy="2532544"/>
            </a:xfrm>
            <a:custGeom>
              <a:avLst/>
              <a:gdLst/>
              <a:ahLst/>
              <a:cxnLst/>
              <a:rect l="l" t="t" r="r" b="b"/>
              <a:pathLst>
                <a:path w="86357" h="79142" extrusionOk="0">
                  <a:moveTo>
                    <a:pt x="86357" y="79141"/>
                  </a:moveTo>
                  <a:lnTo>
                    <a:pt x="8097" y="79141"/>
                  </a:lnTo>
                  <a:cubicBezTo>
                    <a:pt x="7883" y="76629"/>
                    <a:pt x="8157" y="74093"/>
                    <a:pt x="8895" y="71676"/>
                  </a:cubicBezTo>
                  <a:cubicBezTo>
                    <a:pt x="10312" y="67140"/>
                    <a:pt x="12979" y="64735"/>
                    <a:pt x="18908" y="58555"/>
                  </a:cubicBezTo>
                  <a:cubicBezTo>
                    <a:pt x="20992" y="56376"/>
                    <a:pt x="24218" y="52959"/>
                    <a:pt x="28171" y="48566"/>
                  </a:cubicBezTo>
                  <a:cubicBezTo>
                    <a:pt x="28076" y="47947"/>
                    <a:pt x="27981" y="47328"/>
                    <a:pt x="27885" y="46697"/>
                  </a:cubicBezTo>
                  <a:cubicBezTo>
                    <a:pt x="27766" y="45923"/>
                    <a:pt x="27647" y="45149"/>
                    <a:pt x="27540" y="44363"/>
                  </a:cubicBezTo>
                  <a:cubicBezTo>
                    <a:pt x="27326" y="43006"/>
                    <a:pt x="27123" y="41636"/>
                    <a:pt x="26921" y="40279"/>
                  </a:cubicBezTo>
                  <a:lnTo>
                    <a:pt x="21563" y="35981"/>
                  </a:lnTo>
                  <a:cubicBezTo>
                    <a:pt x="21337" y="37362"/>
                    <a:pt x="16479" y="46911"/>
                    <a:pt x="15800" y="47256"/>
                  </a:cubicBezTo>
                  <a:cubicBezTo>
                    <a:pt x="15110" y="47601"/>
                    <a:pt x="9300" y="48852"/>
                    <a:pt x="7645" y="48518"/>
                  </a:cubicBezTo>
                  <a:cubicBezTo>
                    <a:pt x="5990" y="48173"/>
                    <a:pt x="3644" y="45827"/>
                    <a:pt x="1822" y="42732"/>
                  </a:cubicBezTo>
                  <a:cubicBezTo>
                    <a:pt x="1" y="39648"/>
                    <a:pt x="3513" y="34207"/>
                    <a:pt x="3513" y="34207"/>
                  </a:cubicBezTo>
                  <a:cubicBezTo>
                    <a:pt x="2989" y="31814"/>
                    <a:pt x="6216" y="30147"/>
                    <a:pt x="6216" y="30147"/>
                  </a:cubicBezTo>
                  <a:cubicBezTo>
                    <a:pt x="6216" y="30147"/>
                    <a:pt x="6097" y="21741"/>
                    <a:pt x="6216" y="18538"/>
                  </a:cubicBezTo>
                  <a:cubicBezTo>
                    <a:pt x="6252" y="18038"/>
                    <a:pt x="6406" y="17550"/>
                    <a:pt x="6656" y="17122"/>
                  </a:cubicBezTo>
                  <a:lnTo>
                    <a:pt x="6656" y="17122"/>
                  </a:lnTo>
                  <a:cubicBezTo>
                    <a:pt x="8204" y="14335"/>
                    <a:pt x="13264" y="11645"/>
                    <a:pt x="13264" y="11645"/>
                  </a:cubicBezTo>
                  <a:cubicBezTo>
                    <a:pt x="13276" y="9275"/>
                    <a:pt x="14145" y="7001"/>
                    <a:pt x="15693" y="5215"/>
                  </a:cubicBezTo>
                  <a:lnTo>
                    <a:pt x="15693" y="5215"/>
                  </a:lnTo>
                  <a:cubicBezTo>
                    <a:pt x="16753" y="4025"/>
                    <a:pt x="18003" y="3025"/>
                    <a:pt x="19408" y="2263"/>
                  </a:cubicBezTo>
                  <a:cubicBezTo>
                    <a:pt x="21325" y="1191"/>
                    <a:pt x="23397" y="429"/>
                    <a:pt x="25552" y="0"/>
                  </a:cubicBezTo>
                  <a:lnTo>
                    <a:pt x="28183" y="2822"/>
                  </a:lnTo>
                  <a:cubicBezTo>
                    <a:pt x="28183" y="2822"/>
                    <a:pt x="37029" y="1572"/>
                    <a:pt x="39934" y="1239"/>
                  </a:cubicBezTo>
                  <a:cubicBezTo>
                    <a:pt x="42851" y="893"/>
                    <a:pt x="47126" y="4668"/>
                    <a:pt x="50888" y="6549"/>
                  </a:cubicBezTo>
                  <a:cubicBezTo>
                    <a:pt x="54662" y="8442"/>
                    <a:pt x="54567" y="5870"/>
                    <a:pt x="61330" y="10930"/>
                  </a:cubicBezTo>
                  <a:cubicBezTo>
                    <a:pt x="68093" y="15990"/>
                    <a:pt x="86357" y="79141"/>
                    <a:pt x="86357" y="791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2"/>
            <p:cNvSpPr/>
            <p:nvPr/>
          </p:nvSpPr>
          <p:spPr>
            <a:xfrm>
              <a:off x="1468986" y="3791103"/>
              <a:ext cx="381408" cy="841824"/>
            </a:xfrm>
            <a:custGeom>
              <a:avLst/>
              <a:gdLst/>
              <a:ahLst/>
              <a:cxnLst/>
              <a:rect l="l" t="t" r="r" b="b"/>
              <a:pathLst>
                <a:path w="11919" h="26307" extrusionOk="0">
                  <a:moveTo>
                    <a:pt x="10219" y="1"/>
                  </a:moveTo>
                  <a:cubicBezTo>
                    <a:pt x="9587" y="1"/>
                    <a:pt x="8994" y="400"/>
                    <a:pt x="8787" y="1030"/>
                  </a:cubicBezTo>
                  <a:lnTo>
                    <a:pt x="358" y="24283"/>
                  </a:lnTo>
                  <a:cubicBezTo>
                    <a:pt x="1" y="25259"/>
                    <a:pt x="727" y="26295"/>
                    <a:pt x="1763" y="26307"/>
                  </a:cubicBezTo>
                  <a:cubicBezTo>
                    <a:pt x="2394" y="26295"/>
                    <a:pt x="2965" y="25902"/>
                    <a:pt x="3180" y="25307"/>
                  </a:cubicBezTo>
                  <a:lnTo>
                    <a:pt x="11609" y="2066"/>
                  </a:lnTo>
                  <a:cubicBezTo>
                    <a:pt x="11919" y="1280"/>
                    <a:pt x="11526" y="387"/>
                    <a:pt x="10728" y="89"/>
                  </a:cubicBezTo>
                  <a:cubicBezTo>
                    <a:pt x="10560" y="29"/>
                    <a:pt x="10388" y="1"/>
                    <a:pt x="10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2"/>
            <p:cNvSpPr/>
            <p:nvPr/>
          </p:nvSpPr>
          <p:spPr>
            <a:xfrm>
              <a:off x="1009498" y="3073471"/>
              <a:ext cx="1179232" cy="1107584"/>
            </a:xfrm>
            <a:custGeom>
              <a:avLst/>
              <a:gdLst/>
              <a:ahLst/>
              <a:cxnLst/>
              <a:rect l="l" t="t" r="r" b="b"/>
              <a:pathLst>
                <a:path w="36851" h="34612" extrusionOk="0">
                  <a:moveTo>
                    <a:pt x="36851" y="34612"/>
                  </a:moveTo>
                  <a:lnTo>
                    <a:pt x="27897" y="32386"/>
                  </a:lnTo>
                  <a:cubicBezTo>
                    <a:pt x="27576" y="30242"/>
                    <a:pt x="27254" y="28099"/>
                    <a:pt x="26921" y="25956"/>
                  </a:cubicBezTo>
                  <a:lnTo>
                    <a:pt x="21563" y="21670"/>
                  </a:lnTo>
                  <a:cubicBezTo>
                    <a:pt x="21337" y="23039"/>
                    <a:pt x="16491" y="32588"/>
                    <a:pt x="15800" y="32933"/>
                  </a:cubicBezTo>
                  <a:cubicBezTo>
                    <a:pt x="15122" y="33278"/>
                    <a:pt x="9299" y="34541"/>
                    <a:pt x="7644" y="34195"/>
                  </a:cubicBezTo>
                  <a:cubicBezTo>
                    <a:pt x="5990" y="33850"/>
                    <a:pt x="3656" y="31504"/>
                    <a:pt x="1834" y="28421"/>
                  </a:cubicBezTo>
                  <a:cubicBezTo>
                    <a:pt x="1" y="25325"/>
                    <a:pt x="3525" y="19896"/>
                    <a:pt x="3525" y="19896"/>
                  </a:cubicBezTo>
                  <a:cubicBezTo>
                    <a:pt x="3001" y="17491"/>
                    <a:pt x="6228" y="15836"/>
                    <a:pt x="6228" y="15836"/>
                  </a:cubicBezTo>
                  <a:cubicBezTo>
                    <a:pt x="6228" y="15836"/>
                    <a:pt x="6109" y="7418"/>
                    <a:pt x="6228" y="4227"/>
                  </a:cubicBezTo>
                  <a:cubicBezTo>
                    <a:pt x="6251" y="3715"/>
                    <a:pt x="6406" y="3239"/>
                    <a:pt x="6668" y="2799"/>
                  </a:cubicBezTo>
                  <a:lnTo>
                    <a:pt x="6668" y="2799"/>
                  </a:lnTo>
                  <a:cubicBezTo>
                    <a:pt x="6763" y="2751"/>
                    <a:pt x="11431" y="1"/>
                    <a:pt x="15586" y="2799"/>
                  </a:cubicBezTo>
                  <a:cubicBezTo>
                    <a:pt x="19789" y="5632"/>
                    <a:pt x="20003" y="10776"/>
                    <a:pt x="26254" y="13550"/>
                  </a:cubicBezTo>
                  <a:cubicBezTo>
                    <a:pt x="32505" y="16324"/>
                    <a:pt x="36851" y="34612"/>
                    <a:pt x="36851" y="346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2"/>
            <p:cNvSpPr/>
            <p:nvPr/>
          </p:nvSpPr>
          <p:spPr>
            <a:xfrm>
              <a:off x="1265146" y="3962719"/>
              <a:ext cx="850816" cy="1184960"/>
            </a:xfrm>
            <a:custGeom>
              <a:avLst/>
              <a:gdLst/>
              <a:ahLst/>
              <a:cxnLst/>
              <a:rect l="l" t="t" r="r" b="b"/>
              <a:pathLst>
                <a:path w="26588" h="37030" extrusionOk="0">
                  <a:moveTo>
                    <a:pt x="26587" y="4585"/>
                  </a:moveTo>
                  <a:cubicBezTo>
                    <a:pt x="21563" y="8966"/>
                    <a:pt x="16836" y="13693"/>
                    <a:pt x="12455" y="18705"/>
                  </a:cubicBezTo>
                  <a:cubicBezTo>
                    <a:pt x="6704" y="25290"/>
                    <a:pt x="3942" y="29671"/>
                    <a:pt x="2299" y="35053"/>
                  </a:cubicBezTo>
                  <a:cubicBezTo>
                    <a:pt x="2061" y="35827"/>
                    <a:pt x="1894" y="36469"/>
                    <a:pt x="1787" y="36898"/>
                  </a:cubicBezTo>
                  <a:cubicBezTo>
                    <a:pt x="1787" y="36898"/>
                    <a:pt x="1811" y="36946"/>
                    <a:pt x="1858" y="37029"/>
                  </a:cubicBezTo>
                  <a:lnTo>
                    <a:pt x="215" y="37029"/>
                  </a:lnTo>
                  <a:cubicBezTo>
                    <a:pt x="1" y="34517"/>
                    <a:pt x="275" y="31981"/>
                    <a:pt x="1013" y="29564"/>
                  </a:cubicBezTo>
                  <a:cubicBezTo>
                    <a:pt x="2430" y="25028"/>
                    <a:pt x="5097" y="22623"/>
                    <a:pt x="11026" y="16443"/>
                  </a:cubicBezTo>
                  <a:cubicBezTo>
                    <a:pt x="13110" y="14264"/>
                    <a:pt x="16336" y="10847"/>
                    <a:pt x="20289" y="6454"/>
                  </a:cubicBezTo>
                  <a:cubicBezTo>
                    <a:pt x="20194" y="5835"/>
                    <a:pt x="20099" y="5216"/>
                    <a:pt x="20003" y="4585"/>
                  </a:cubicBezTo>
                  <a:cubicBezTo>
                    <a:pt x="19884" y="3811"/>
                    <a:pt x="19765" y="3037"/>
                    <a:pt x="19658" y="2251"/>
                  </a:cubicBezTo>
                  <a:cubicBezTo>
                    <a:pt x="22611" y="977"/>
                    <a:pt x="24885" y="1"/>
                    <a:pt x="2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2"/>
            <p:cNvSpPr/>
            <p:nvPr/>
          </p:nvSpPr>
          <p:spPr>
            <a:xfrm>
              <a:off x="1960090" y="4251903"/>
              <a:ext cx="1617760" cy="736128"/>
            </a:xfrm>
            <a:custGeom>
              <a:avLst/>
              <a:gdLst/>
              <a:ahLst/>
              <a:cxnLst/>
              <a:rect l="l" t="t" r="r" b="b"/>
              <a:pathLst>
                <a:path w="50555" h="23004" extrusionOk="0">
                  <a:moveTo>
                    <a:pt x="1" y="1"/>
                  </a:moveTo>
                  <a:cubicBezTo>
                    <a:pt x="1953" y="3644"/>
                    <a:pt x="5132" y="8132"/>
                    <a:pt x="10276" y="11561"/>
                  </a:cubicBezTo>
                  <a:cubicBezTo>
                    <a:pt x="27457" y="23003"/>
                    <a:pt x="49566" y="11276"/>
                    <a:pt x="50555" y="107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2"/>
            <p:cNvSpPr/>
            <p:nvPr/>
          </p:nvSpPr>
          <p:spPr>
            <a:xfrm>
              <a:off x="1905626" y="4110175"/>
              <a:ext cx="424064" cy="913280"/>
            </a:xfrm>
            <a:custGeom>
              <a:avLst/>
              <a:gdLst/>
              <a:ahLst/>
              <a:cxnLst/>
              <a:rect l="l" t="t" r="r" b="b"/>
              <a:pathLst>
                <a:path w="13252" h="28540" extrusionOk="0">
                  <a:moveTo>
                    <a:pt x="8323" y="4382"/>
                  </a:moveTo>
                  <a:cubicBezTo>
                    <a:pt x="12526" y="11740"/>
                    <a:pt x="13252" y="20574"/>
                    <a:pt x="10335" y="28540"/>
                  </a:cubicBezTo>
                  <a:lnTo>
                    <a:pt x="7739" y="7406"/>
                  </a:lnTo>
                  <a:lnTo>
                    <a:pt x="0" y="0"/>
                  </a:lnTo>
                  <a:lnTo>
                    <a:pt x="8954" y="22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2"/>
            <p:cNvSpPr/>
            <p:nvPr/>
          </p:nvSpPr>
          <p:spPr>
            <a:xfrm>
              <a:off x="2671418" y="4853887"/>
              <a:ext cx="148256" cy="284256"/>
            </a:xfrm>
            <a:custGeom>
              <a:avLst/>
              <a:gdLst/>
              <a:ahLst/>
              <a:cxnLst/>
              <a:rect l="l" t="t" r="r" b="b"/>
              <a:pathLst>
                <a:path w="4633" h="8883" extrusionOk="0">
                  <a:moveTo>
                    <a:pt x="4632" y="8882"/>
                  </a:moveTo>
                  <a:cubicBezTo>
                    <a:pt x="3692" y="5918"/>
                    <a:pt x="2739" y="2965"/>
                    <a:pt x="1799" y="0"/>
                  </a:cubicBezTo>
                  <a:cubicBezTo>
                    <a:pt x="1394" y="1905"/>
                    <a:pt x="1001" y="3822"/>
                    <a:pt x="620" y="5763"/>
                  </a:cubicBezTo>
                  <a:cubicBezTo>
                    <a:pt x="406" y="6799"/>
                    <a:pt x="203" y="7847"/>
                    <a:pt x="1" y="8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1815706" y="4058943"/>
              <a:ext cx="1881024" cy="627936"/>
            </a:xfrm>
            <a:custGeom>
              <a:avLst/>
              <a:gdLst/>
              <a:ahLst/>
              <a:cxnLst/>
              <a:rect l="l" t="t" r="r" b="b"/>
              <a:pathLst>
                <a:path w="58782" h="19623" extrusionOk="0">
                  <a:moveTo>
                    <a:pt x="3273" y="1"/>
                  </a:moveTo>
                  <a:cubicBezTo>
                    <a:pt x="2161" y="1"/>
                    <a:pt x="1098" y="631"/>
                    <a:pt x="631" y="1709"/>
                  </a:cubicBezTo>
                  <a:cubicBezTo>
                    <a:pt x="0" y="3197"/>
                    <a:pt x="715" y="4899"/>
                    <a:pt x="2215" y="5495"/>
                  </a:cubicBezTo>
                  <a:cubicBezTo>
                    <a:pt x="12252" y="9424"/>
                    <a:pt x="20967" y="12543"/>
                    <a:pt x="28278" y="14841"/>
                  </a:cubicBezTo>
                  <a:cubicBezTo>
                    <a:pt x="30456" y="15520"/>
                    <a:pt x="32492" y="16127"/>
                    <a:pt x="34409" y="16663"/>
                  </a:cubicBezTo>
                  <a:cubicBezTo>
                    <a:pt x="36576" y="17258"/>
                    <a:pt x="38565" y="17758"/>
                    <a:pt x="40398" y="18175"/>
                  </a:cubicBezTo>
                  <a:cubicBezTo>
                    <a:pt x="40398" y="18175"/>
                    <a:pt x="44280" y="19425"/>
                    <a:pt x="50900" y="19604"/>
                  </a:cubicBezTo>
                  <a:cubicBezTo>
                    <a:pt x="51322" y="19617"/>
                    <a:pt x="51711" y="19623"/>
                    <a:pt x="52070" y="19623"/>
                  </a:cubicBezTo>
                  <a:cubicBezTo>
                    <a:pt x="54995" y="19623"/>
                    <a:pt x="55948" y="19204"/>
                    <a:pt x="56626" y="18568"/>
                  </a:cubicBezTo>
                  <a:cubicBezTo>
                    <a:pt x="58781" y="16532"/>
                    <a:pt x="58520" y="11936"/>
                    <a:pt x="56353" y="9090"/>
                  </a:cubicBezTo>
                  <a:cubicBezTo>
                    <a:pt x="55436" y="7912"/>
                    <a:pt x="54209" y="7007"/>
                    <a:pt x="52805" y="6471"/>
                  </a:cubicBezTo>
                  <a:lnTo>
                    <a:pt x="52805" y="6471"/>
                  </a:lnTo>
                  <a:cubicBezTo>
                    <a:pt x="53126" y="7459"/>
                    <a:pt x="53447" y="8483"/>
                    <a:pt x="53745" y="9543"/>
                  </a:cubicBezTo>
                  <a:cubicBezTo>
                    <a:pt x="53924" y="10114"/>
                    <a:pt x="54090" y="10698"/>
                    <a:pt x="54245" y="11257"/>
                  </a:cubicBezTo>
                  <a:cubicBezTo>
                    <a:pt x="54567" y="12388"/>
                    <a:pt x="53733" y="13520"/>
                    <a:pt x="52554" y="13543"/>
                  </a:cubicBezTo>
                  <a:cubicBezTo>
                    <a:pt x="52112" y="13556"/>
                    <a:pt x="51670" y="13562"/>
                    <a:pt x="51228" y="13562"/>
                  </a:cubicBezTo>
                  <a:cubicBezTo>
                    <a:pt x="47849" y="13562"/>
                    <a:pt x="44478" y="13201"/>
                    <a:pt x="41172" y="12496"/>
                  </a:cubicBezTo>
                  <a:cubicBezTo>
                    <a:pt x="39053" y="12043"/>
                    <a:pt x="36922" y="11507"/>
                    <a:pt x="34802" y="10936"/>
                  </a:cubicBezTo>
                  <a:cubicBezTo>
                    <a:pt x="33362" y="10543"/>
                    <a:pt x="31933" y="10126"/>
                    <a:pt x="30504" y="9710"/>
                  </a:cubicBezTo>
                  <a:cubicBezTo>
                    <a:pt x="19967" y="6531"/>
                    <a:pt x="10204" y="2494"/>
                    <a:pt x="4358" y="208"/>
                  </a:cubicBezTo>
                  <a:cubicBezTo>
                    <a:pt x="4004" y="68"/>
                    <a:pt x="3636" y="1"/>
                    <a:pt x="3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2"/>
            <p:cNvSpPr/>
            <p:nvPr/>
          </p:nvSpPr>
          <p:spPr>
            <a:xfrm>
              <a:off x="2049242" y="4096831"/>
              <a:ext cx="796320" cy="776128"/>
            </a:xfrm>
            <a:custGeom>
              <a:avLst/>
              <a:gdLst/>
              <a:ahLst/>
              <a:cxnLst/>
              <a:rect l="l" t="t" r="r" b="b"/>
              <a:pathLst>
                <a:path w="24885" h="24254" extrusionOk="0">
                  <a:moveTo>
                    <a:pt x="16908" y="23813"/>
                  </a:moveTo>
                  <a:lnTo>
                    <a:pt x="2406" y="19575"/>
                  </a:lnTo>
                  <a:cubicBezTo>
                    <a:pt x="882" y="19122"/>
                    <a:pt x="1" y="17515"/>
                    <a:pt x="453" y="15991"/>
                  </a:cubicBezTo>
                  <a:lnTo>
                    <a:pt x="4406" y="2406"/>
                  </a:lnTo>
                  <a:cubicBezTo>
                    <a:pt x="4847" y="882"/>
                    <a:pt x="6442" y="1"/>
                    <a:pt x="7978" y="441"/>
                  </a:cubicBezTo>
                  <a:lnTo>
                    <a:pt x="22468" y="4680"/>
                  </a:lnTo>
                  <a:cubicBezTo>
                    <a:pt x="24004" y="5132"/>
                    <a:pt x="24885" y="6728"/>
                    <a:pt x="24432" y="8264"/>
                  </a:cubicBezTo>
                  <a:lnTo>
                    <a:pt x="20480" y="21849"/>
                  </a:lnTo>
                  <a:cubicBezTo>
                    <a:pt x="20039" y="23373"/>
                    <a:pt x="18432" y="24254"/>
                    <a:pt x="16908" y="23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2"/>
            <p:cNvSpPr/>
            <p:nvPr/>
          </p:nvSpPr>
          <p:spPr>
            <a:xfrm>
              <a:off x="2840218" y="4276671"/>
              <a:ext cx="619136" cy="676672"/>
            </a:xfrm>
            <a:custGeom>
              <a:avLst/>
              <a:gdLst/>
              <a:ahLst/>
              <a:cxnLst/>
              <a:rect l="l" t="t" r="r" b="b"/>
              <a:pathLst>
                <a:path w="19348" h="21146" extrusionOk="0">
                  <a:moveTo>
                    <a:pt x="2882" y="60"/>
                  </a:moveTo>
                  <a:lnTo>
                    <a:pt x="17979" y="1215"/>
                  </a:lnTo>
                  <a:cubicBezTo>
                    <a:pt x="18764" y="1274"/>
                    <a:pt x="19348" y="1953"/>
                    <a:pt x="19288" y="2727"/>
                  </a:cubicBezTo>
                  <a:lnTo>
                    <a:pt x="17979" y="19789"/>
                  </a:lnTo>
                  <a:cubicBezTo>
                    <a:pt x="17919" y="20574"/>
                    <a:pt x="17240" y="21146"/>
                    <a:pt x="16467" y="21086"/>
                  </a:cubicBezTo>
                  <a:lnTo>
                    <a:pt x="1358" y="19931"/>
                  </a:lnTo>
                  <a:cubicBezTo>
                    <a:pt x="572" y="19872"/>
                    <a:pt x="0" y="19193"/>
                    <a:pt x="60" y="18419"/>
                  </a:cubicBezTo>
                  <a:lnTo>
                    <a:pt x="1369" y="1358"/>
                  </a:lnTo>
                  <a:cubicBezTo>
                    <a:pt x="1429" y="584"/>
                    <a:pt x="2096" y="0"/>
                    <a:pt x="2882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2"/>
            <p:cNvSpPr/>
            <p:nvPr/>
          </p:nvSpPr>
          <p:spPr>
            <a:xfrm>
              <a:off x="1414874" y="4500319"/>
              <a:ext cx="545248" cy="643168"/>
            </a:xfrm>
            <a:custGeom>
              <a:avLst/>
              <a:gdLst/>
              <a:ahLst/>
              <a:cxnLst/>
              <a:rect l="l" t="t" r="r" b="b"/>
              <a:pathLst>
                <a:path w="17039" h="20099" extrusionOk="0">
                  <a:moveTo>
                    <a:pt x="1" y="20098"/>
                  </a:moveTo>
                  <a:lnTo>
                    <a:pt x="17039" y="0"/>
                  </a:lnTo>
                  <a:cubicBezTo>
                    <a:pt x="14824" y="3679"/>
                    <a:pt x="12586" y="7763"/>
                    <a:pt x="10443" y="12252"/>
                  </a:cubicBezTo>
                  <a:cubicBezTo>
                    <a:pt x="9157" y="14955"/>
                    <a:pt x="8014" y="17562"/>
                    <a:pt x="6990" y="20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2"/>
            <p:cNvSpPr/>
            <p:nvPr/>
          </p:nvSpPr>
          <p:spPr>
            <a:xfrm>
              <a:off x="1437370" y="2687519"/>
              <a:ext cx="196608" cy="299872"/>
            </a:xfrm>
            <a:custGeom>
              <a:avLst/>
              <a:gdLst/>
              <a:ahLst/>
              <a:cxnLst/>
              <a:rect l="l" t="t" r="r" b="b"/>
              <a:pathLst>
                <a:path w="6144" h="9371" extrusionOk="0">
                  <a:moveTo>
                    <a:pt x="4072" y="7513"/>
                  </a:moveTo>
                  <a:lnTo>
                    <a:pt x="0" y="9371"/>
                  </a:lnTo>
                  <a:cubicBezTo>
                    <a:pt x="12" y="7001"/>
                    <a:pt x="870" y="4727"/>
                    <a:pt x="2429" y="2953"/>
                  </a:cubicBezTo>
                  <a:lnTo>
                    <a:pt x="2429" y="2953"/>
                  </a:lnTo>
                  <a:cubicBezTo>
                    <a:pt x="3489" y="1763"/>
                    <a:pt x="4739" y="763"/>
                    <a:pt x="6144" y="1"/>
                  </a:cubicBezTo>
                  <a:cubicBezTo>
                    <a:pt x="3834" y="3049"/>
                    <a:pt x="3477" y="4668"/>
                    <a:pt x="3668" y="5608"/>
                  </a:cubicBezTo>
                  <a:cubicBezTo>
                    <a:pt x="3703" y="5799"/>
                    <a:pt x="4072" y="7513"/>
                    <a:pt x="4072" y="7513"/>
                  </a:cubicBezTo>
                  <a:close/>
                </a:path>
              </a:pathLst>
            </a:custGeom>
            <a:solidFill>
              <a:srgbClr val="6B4E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2"/>
            <p:cNvSpPr/>
            <p:nvPr/>
          </p:nvSpPr>
          <p:spPr>
            <a:xfrm>
              <a:off x="2662650" y="2930591"/>
              <a:ext cx="563168" cy="829088"/>
            </a:xfrm>
            <a:custGeom>
              <a:avLst/>
              <a:gdLst/>
              <a:ahLst/>
              <a:cxnLst/>
              <a:rect l="l" t="t" r="r" b="b"/>
              <a:pathLst>
                <a:path w="17599" h="25909" extrusionOk="0">
                  <a:moveTo>
                    <a:pt x="4418" y="5359"/>
                  </a:moveTo>
                  <a:cubicBezTo>
                    <a:pt x="13253" y="15705"/>
                    <a:pt x="16682" y="25909"/>
                    <a:pt x="17182" y="25682"/>
                  </a:cubicBezTo>
                  <a:cubicBezTo>
                    <a:pt x="17598" y="25480"/>
                    <a:pt x="14527" y="18241"/>
                    <a:pt x="13491" y="16015"/>
                  </a:cubicBezTo>
                  <a:cubicBezTo>
                    <a:pt x="11205" y="11157"/>
                    <a:pt x="11062" y="12324"/>
                    <a:pt x="9931" y="9371"/>
                  </a:cubicBezTo>
                  <a:cubicBezTo>
                    <a:pt x="9443" y="8073"/>
                    <a:pt x="8871" y="6263"/>
                    <a:pt x="7133" y="4989"/>
                  </a:cubicBezTo>
                  <a:cubicBezTo>
                    <a:pt x="6585" y="4573"/>
                    <a:pt x="6371" y="4537"/>
                    <a:pt x="5466" y="4073"/>
                  </a:cubicBezTo>
                  <a:cubicBezTo>
                    <a:pt x="2096" y="2322"/>
                    <a:pt x="287" y="1"/>
                    <a:pt x="156" y="120"/>
                  </a:cubicBezTo>
                  <a:cubicBezTo>
                    <a:pt x="1" y="275"/>
                    <a:pt x="3370" y="4144"/>
                    <a:pt x="4418" y="5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2"/>
            <p:cNvSpPr/>
            <p:nvPr/>
          </p:nvSpPr>
          <p:spPr>
            <a:xfrm>
              <a:off x="3121402" y="4834847"/>
              <a:ext cx="28576" cy="464064"/>
            </a:xfrm>
            <a:custGeom>
              <a:avLst/>
              <a:gdLst/>
              <a:ahLst/>
              <a:cxnLst/>
              <a:rect l="l" t="t" r="r" b="b"/>
              <a:pathLst>
                <a:path w="893" h="14502" extrusionOk="0">
                  <a:moveTo>
                    <a:pt x="893" y="0"/>
                  </a:moveTo>
                  <a:lnTo>
                    <a:pt x="0" y="14502"/>
                  </a:lnTo>
                </a:path>
              </a:pathLst>
            </a:custGeom>
            <a:solidFill>
              <a:srgbClr val="D09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2"/>
            <p:cNvSpPr/>
            <p:nvPr/>
          </p:nvSpPr>
          <p:spPr>
            <a:xfrm>
              <a:off x="3062330" y="4777183"/>
              <a:ext cx="147488" cy="579264"/>
            </a:xfrm>
            <a:custGeom>
              <a:avLst/>
              <a:gdLst/>
              <a:ahLst/>
              <a:cxnLst/>
              <a:rect l="l" t="t" r="r" b="b"/>
              <a:pathLst>
                <a:path w="4609" h="18102" extrusionOk="0">
                  <a:moveTo>
                    <a:pt x="2748" y="1"/>
                  </a:moveTo>
                  <a:cubicBezTo>
                    <a:pt x="1808" y="1"/>
                    <a:pt x="1022" y="732"/>
                    <a:pt x="953" y="1683"/>
                  </a:cubicBezTo>
                  <a:lnTo>
                    <a:pt x="882" y="2874"/>
                  </a:lnTo>
                  <a:lnTo>
                    <a:pt x="524" y="8720"/>
                  </a:lnTo>
                  <a:lnTo>
                    <a:pt x="60" y="16197"/>
                  </a:lnTo>
                  <a:cubicBezTo>
                    <a:pt x="1" y="17185"/>
                    <a:pt x="751" y="18042"/>
                    <a:pt x="1751" y="18102"/>
                  </a:cubicBezTo>
                  <a:lnTo>
                    <a:pt x="1858" y="18102"/>
                  </a:lnTo>
                  <a:cubicBezTo>
                    <a:pt x="2810" y="18102"/>
                    <a:pt x="3584" y="17363"/>
                    <a:pt x="3644" y="16411"/>
                  </a:cubicBezTo>
                  <a:lnTo>
                    <a:pt x="4180" y="7839"/>
                  </a:lnTo>
                  <a:lnTo>
                    <a:pt x="4501" y="2421"/>
                  </a:lnTo>
                  <a:lnTo>
                    <a:pt x="4537" y="1909"/>
                  </a:lnTo>
                  <a:lnTo>
                    <a:pt x="4549" y="1909"/>
                  </a:lnTo>
                  <a:cubicBezTo>
                    <a:pt x="4608" y="921"/>
                    <a:pt x="3858" y="64"/>
                    <a:pt x="2858" y="4"/>
                  </a:cubicBezTo>
                  <a:cubicBezTo>
                    <a:pt x="2821" y="2"/>
                    <a:pt x="2785" y="1"/>
                    <a:pt x="2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2"/>
            <p:cNvSpPr/>
            <p:nvPr/>
          </p:nvSpPr>
          <p:spPr>
            <a:xfrm>
              <a:off x="3078714" y="4854655"/>
              <a:ext cx="127680" cy="201568"/>
            </a:xfrm>
            <a:custGeom>
              <a:avLst/>
              <a:gdLst/>
              <a:ahLst/>
              <a:cxnLst/>
              <a:rect l="l" t="t" r="r" b="b"/>
              <a:pathLst>
                <a:path w="3990" h="6299" extrusionOk="0">
                  <a:moveTo>
                    <a:pt x="3989" y="0"/>
                  </a:moveTo>
                  <a:lnTo>
                    <a:pt x="358" y="453"/>
                  </a:lnTo>
                  <a:lnTo>
                    <a:pt x="1" y="6299"/>
                  </a:lnTo>
                  <a:lnTo>
                    <a:pt x="3656" y="541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2"/>
            <p:cNvSpPr/>
            <p:nvPr/>
          </p:nvSpPr>
          <p:spPr>
            <a:xfrm>
              <a:off x="2924410" y="4734623"/>
              <a:ext cx="402752" cy="213792"/>
            </a:xfrm>
            <a:custGeom>
              <a:avLst/>
              <a:gdLst/>
              <a:ahLst/>
              <a:cxnLst/>
              <a:rect l="l" t="t" r="r" b="b"/>
              <a:pathLst>
                <a:path w="12586" h="6681" extrusionOk="0">
                  <a:moveTo>
                    <a:pt x="0" y="5716"/>
                  </a:moveTo>
                  <a:cubicBezTo>
                    <a:pt x="0" y="5716"/>
                    <a:pt x="5311" y="810"/>
                    <a:pt x="7049" y="406"/>
                  </a:cubicBezTo>
                  <a:cubicBezTo>
                    <a:pt x="8787" y="1"/>
                    <a:pt x="12585" y="6680"/>
                    <a:pt x="12585" y="6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2"/>
            <p:cNvSpPr/>
            <p:nvPr/>
          </p:nvSpPr>
          <p:spPr>
            <a:xfrm>
              <a:off x="2117722" y="4356287"/>
              <a:ext cx="670688" cy="219104"/>
            </a:xfrm>
            <a:custGeom>
              <a:avLst/>
              <a:gdLst/>
              <a:ahLst/>
              <a:cxnLst/>
              <a:rect l="l" t="t" r="r" b="b"/>
              <a:pathLst>
                <a:path w="20959" h="6847" extrusionOk="0">
                  <a:moveTo>
                    <a:pt x="503" y="1"/>
                  </a:moveTo>
                  <a:cubicBezTo>
                    <a:pt x="133" y="1"/>
                    <a:pt x="1" y="560"/>
                    <a:pt x="397" y="703"/>
                  </a:cubicBezTo>
                  <a:lnTo>
                    <a:pt x="20340" y="6823"/>
                  </a:lnTo>
                  <a:cubicBezTo>
                    <a:pt x="20376" y="6835"/>
                    <a:pt x="20411" y="6835"/>
                    <a:pt x="20447" y="6847"/>
                  </a:cubicBezTo>
                  <a:lnTo>
                    <a:pt x="20459" y="6847"/>
                  </a:lnTo>
                  <a:cubicBezTo>
                    <a:pt x="20876" y="6847"/>
                    <a:pt x="20959" y="6252"/>
                    <a:pt x="20554" y="6133"/>
                  </a:cubicBezTo>
                  <a:lnTo>
                    <a:pt x="599" y="13"/>
                  </a:lnTo>
                  <a:cubicBezTo>
                    <a:pt x="566" y="5"/>
                    <a:pt x="534" y="1"/>
                    <a:pt x="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2"/>
            <p:cNvSpPr/>
            <p:nvPr/>
          </p:nvSpPr>
          <p:spPr>
            <a:xfrm>
              <a:off x="2424154" y="4353631"/>
              <a:ext cx="88032" cy="75552"/>
            </a:xfrm>
            <a:custGeom>
              <a:avLst/>
              <a:gdLst/>
              <a:ahLst/>
              <a:cxnLst/>
              <a:rect l="l" t="t" r="r" b="b"/>
              <a:pathLst>
                <a:path w="2751" h="2361" extrusionOk="0">
                  <a:moveTo>
                    <a:pt x="1572" y="0"/>
                  </a:moveTo>
                  <a:cubicBezTo>
                    <a:pt x="524" y="0"/>
                    <a:pt x="1" y="1274"/>
                    <a:pt x="739" y="2013"/>
                  </a:cubicBezTo>
                  <a:cubicBezTo>
                    <a:pt x="979" y="2252"/>
                    <a:pt x="1275" y="2360"/>
                    <a:pt x="1566" y="2360"/>
                  </a:cubicBezTo>
                  <a:cubicBezTo>
                    <a:pt x="2170" y="2360"/>
                    <a:pt x="2751" y="1895"/>
                    <a:pt x="2751" y="1179"/>
                  </a:cubicBezTo>
                  <a:cubicBezTo>
                    <a:pt x="2751" y="536"/>
                    <a:pt x="2227" y="0"/>
                    <a:pt x="1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2"/>
            <p:cNvSpPr/>
            <p:nvPr/>
          </p:nvSpPr>
          <p:spPr>
            <a:xfrm>
              <a:off x="1535674" y="2743903"/>
              <a:ext cx="360064" cy="184064"/>
            </a:xfrm>
            <a:custGeom>
              <a:avLst/>
              <a:gdLst/>
              <a:ahLst/>
              <a:cxnLst/>
              <a:rect l="l" t="t" r="r" b="b"/>
              <a:pathLst>
                <a:path w="11252" h="5752" extrusionOk="0">
                  <a:moveTo>
                    <a:pt x="1000" y="5751"/>
                  </a:moveTo>
                  <a:lnTo>
                    <a:pt x="11252" y="1"/>
                  </a:lnTo>
                  <a:lnTo>
                    <a:pt x="0" y="5466"/>
                  </a:lnTo>
                  <a:close/>
                </a:path>
              </a:pathLst>
            </a:custGeom>
            <a:solidFill>
              <a:srgbClr val="6B4E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2"/>
            <p:cNvSpPr/>
            <p:nvPr/>
          </p:nvSpPr>
          <p:spPr>
            <a:xfrm>
              <a:off x="1933050" y="2618655"/>
              <a:ext cx="1488992" cy="1054528"/>
            </a:xfrm>
            <a:custGeom>
              <a:avLst/>
              <a:gdLst/>
              <a:ahLst/>
              <a:cxnLst/>
              <a:rect l="l" t="t" r="r" b="b"/>
              <a:pathLst>
                <a:path w="46531" h="32954" extrusionOk="0">
                  <a:moveTo>
                    <a:pt x="8551" y="0"/>
                  </a:moveTo>
                  <a:cubicBezTo>
                    <a:pt x="6627" y="0"/>
                    <a:pt x="4732" y="337"/>
                    <a:pt x="2894" y="1081"/>
                  </a:cubicBezTo>
                  <a:cubicBezTo>
                    <a:pt x="1870" y="1486"/>
                    <a:pt x="905" y="2010"/>
                    <a:pt x="0" y="2629"/>
                  </a:cubicBezTo>
                  <a:cubicBezTo>
                    <a:pt x="381" y="2557"/>
                    <a:pt x="977" y="2462"/>
                    <a:pt x="1691" y="2391"/>
                  </a:cubicBezTo>
                  <a:cubicBezTo>
                    <a:pt x="2517" y="2306"/>
                    <a:pt x="3330" y="2267"/>
                    <a:pt x="4130" y="2267"/>
                  </a:cubicBezTo>
                  <a:cubicBezTo>
                    <a:pt x="13365" y="2267"/>
                    <a:pt x="20742" y="7516"/>
                    <a:pt x="23087" y="9237"/>
                  </a:cubicBezTo>
                  <a:cubicBezTo>
                    <a:pt x="33409" y="16809"/>
                    <a:pt x="43815" y="32013"/>
                    <a:pt x="43994" y="32287"/>
                  </a:cubicBezTo>
                  <a:cubicBezTo>
                    <a:pt x="44077" y="32418"/>
                    <a:pt x="44185" y="32525"/>
                    <a:pt x="44292" y="32621"/>
                  </a:cubicBezTo>
                  <a:cubicBezTo>
                    <a:pt x="44566" y="32835"/>
                    <a:pt x="44899" y="32954"/>
                    <a:pt x="45244" y="32954"/>
                  </a:cubicBezTo>
                  <a:cubicBezTo>
                    <a:pt x="45542" y="32954"/>
                    <a:pt x="45828" y="32871"/>
                    <a:pt x="46078" y="32692"/>
                  </a:cubicBezTo>
                  <a:cubicBezTo>
                    <a:pt x="46482" y="32430"/>
                    <a:pt x="46530" y="30906"/>
                    <a:pt x="46494" y="30608"/>
                  </a:cubicBezTo>
                  <a:cubicBezTo>
                    <a:pt x="46172" y="28268"/>
                    <a:pt x="26174" y="0"/>
                    <a:pt x="8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2"/>
            <p:cNvSpPr/>
            <p:nvPr/>
          </p:nvSpPr>
          <p:spPr>
            <a:xfrm>
              <a:off x="2285082" y="4035103"/>
              <a:ext cx="282752" cy="233408"/>
            </a:xfrm>
            <a:custGeom>
              <a:avLst/>
              <a:gdLst/>
              <a:ahLst/>
              <a:cxnLst/>
              <a:rect l="l" t="t" r="r" b="b"/>
              <a:pathLst>
                <a:path w="8836" h="7294" extrusionOk="0">
                  <a:moveTo>
                    <a:pt x="6627" y="696"/>
                  </a:moveTo>
                  <a:cubicBezTo>
                    <a:pt x="6745" y="696"/>
                    <a:pt x="6858" y="754"/>
                    <a:pt x="6966" y="846"/>
                  </a:cubicBezTo>
                  <a:cubicBezTo>
                    <a:pt x="7954" y="1584"/>
                    <a:pt x="8002" y="2942"/>
                    <a:pt x="7037" y="3751"/>
                  </a:cubicBezTo>
                  <a:cubicBezTo>
                    <a:pt x="6204" y="4430"/>
                    <a:pt x="5359" y="5085"/>
                    <a:pt x="4513" y="5752"/>
                  </a:cubicBezTo>
                  <a:cubicBezTo>
                    <a:pt x="3859" y="6260"/>
                    <a:pt x="3336" y="6525"/>
                    <a:pt x="2858" y="6525"/>
                  </a:cubicBezTo>
                  <a:cubicBezTo>
                    <a:pt x="2239" y="6525"/>
                    <a:pt x="1695" y="6083"/>
                    <a:pt x="1037" y="5156"/>
                  </a:cubicBezTo>
                  <a:cubicBezTo>
                    <a:pt x="1251" y="5144"/>
                    <a:pt x="1453" y="5109"/>
                    <a:pt x="1668" y="5061"/>
                  </a:cubicBezTo>
                  <a:cubicBezTo>
                    <a:pt x="2000" y="4942"/>
                    <a:pt x="2332" y="4797"/>
                    <a:pt x="2648" y="4797"/>
                  </a:cubicBezTo>
                  <a:cubicBezTo>
                    <a:pt x="2933" y="4797"/>
                    <a:pt x="3205" y="4914"/>
                    <a:pt x="3454" y="5275"/>
                  </a:cubicBezTo>
                  <a:cubicBezTo>
                    <a:pt x="3506" y="5328"/>
                    <a:pt x="3575" y="5354"/>
                    <a:pt x="3643" y="5354"/>
                  </a:cubicBezTo>
                  <a:cubicBezTo>
                    <a:pt x="3715" y="5354"/>
                    <a:pt x="3786" y="5325"/>
                    <a:pt x="3835" y="5263"/>
                  </a:cubicBezTo>
                  <a:cubicBezTo>
                    <a:pt x="3989" y="5121"/>
                    <a:pt x="3989" y="4882"/>
                    <a:pt x="3835" y="4740"/>
                  </a:cubicBezTo>
                  <a:cubicBezTo>
                    <a:pt x="3430" y="4275"/>
                    <a:pt x="3549" y="3882"/>
                    <a:pt x="3894" y="3454"/>
                  </a:cubicBezTo>
                  <a:cubicBezTo>
                    <a:pt x="4013" y="3299"/>
                    <a:pt x="4097" y="3108"/>
                    <a:pt x="4132" y="2918"/>
                  </a:cubicBezTo>
                  <a:cubicBezTo>
                    <a:pt x="4216" y="2465"/>
                    <a:pt x="4370" y="2025"/>
                    <a:pt x="4859" y="1989"/>
                  </a:cubicBezTo>
                  <a:cubicBezTo>
                    <a:pt x="4880" y="1988"/>
                    <a:pt x="4901" y="1988"/>
                    <a:pt x="4923" y="1988"/>
                  </a:cubicBezTo>
                  <a:cubicBezTo>
                    <a:pt x="5387" y="1988"/>
                    <a:pt x="5822" y="2234"/>
                    <a:pt x="6061" y="2644"/>
                  </a:cubicBezTo>
                  <a:cubicBezTo>
                    <a:pt x="6275" y="2989"/>
                    <a:pt x="6430" y="3370"/>
                    <a:pt x="6680" y="3859"/>
                  </a:cubicBezTo>
                  <a:cubicBezTo>
                    <a:pt x="7025" y="3204"/>
                    <a:pt x="6930" y="2716"/>
                    <a:pt x="6704" y="2215"/>
                  </a:cubicBezTo>
                  <a:cubicBezTo>
                    <a:pt x="6549" y="1882"/>
                    <a:pt x="6323" y="1584"/>
                    <a:pt x="6287" y="1203"/>
                  </a:cubicBezTo>
                  <a:cubicBezTo>
                    <a:pt x="6263" y="1025"/>
                    <a:pt x="6263" y="846"/>
                    <a:pt x="6430" y="751"/>
                  </a:cubicBezTo>
                  <a:cubicBezTo>
                    <a:pt x="6497" y="713"/>
                    <a:pt x="6563" y="696"/>
                    <a:pt x="6627" y="696"/>
                  </a:cubicBezTo>
                  <a:close/>
                  <a:moveTo>
                    <a:pt x="7764" y="1"/>
                  </a:moveTo>
                  <a:lnTo>
                    <a:pt x="6847" y="72"/>
                  </a:lnTo>
                  <a:lnTo>
                    <a:pt x="1" y="5204"/>
                  </a:lnTo>
                  <a:lnTo>
                    <a:pt x="13" y="5692"/>
                  </a:lnTo>
                  <a:cubicBezTo>
                    <a:pt x="66" y="5667"/>
                    <a:pt x="118" y="5655"/>
                    <a:pt x="169" y="5655"/>
                  </a:cubicBezTo>
                  <a:cubicBezTo>
                    <a:pt x="358" y="5655"/>
                    <a:pt x="534" y="5812"/>
                    <a:pt x="703" y="5990"/>
                  </a:cubicBezTo>
                  <a:cubicBezTo>
                    <a:pt x="1515" y="6864"/>
                    <a:pt x="2181" y="7294"/>
                    <a:pt x="2892" y="7294"/>
                  </a:cubicBezTo>
                  <a:cubicBezTo>
                    <a:pt x="3517" y="7294"/>
                    <a:pt x="4177" y="6963"/>
                    <a:pt x="5001" y="6311"/>
                  </a:cubicBezTo>
                  <a:cubicBezTo>
                    <a:pt x="5823" y="5668"/>
                    <a:pt x="6644" y="5025"/>
                    <a:pt x="7466" y="4370"/>
                  </a:cubicBezTo>
                  <a:cubicBezTo>
                    <a:pt x="8621" y="3418"/>
                    <a:pt x="8835" y="2025"/>
                    <a:pt x="7918" y="834"/>
                  </a:cubicBezTo>
                  <a:cubicBezTo>
                    <a:pt x="7609" y="430"/>
                    <a:pt x="7573" y="191"/>
                    <a:pt x="7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2"/>
            <p:cNvSpPr/>
            <p:nvPr/>
          </p:nvSpPr>
          <p:spPr>
            <a:xfrm>
              <a:off x="1174106" y="3835775"/>
              <a:ext cx="1292384" cy="1036960"/>
            </a:xfrm>
            <a:custGeom>
              <a:avLst/>
              <a:gdLst/>
              <a:ahLst/>
              <a:cxnLst/>
              <a:rect l="l" t="t" r="r" b="b"/>
              <a:pathLst>
                <a:path w="40387" h="32405" extrusionOk="0">
                  <a:moveTo>
                    <a:pt x="38406" y="0"/>
                  </a:moveTo>
                  <a:cubicBezTo>
                    <a:pt x="38014" y="0"/>
                    <a:pt x="37625" y="126"/>
                    <a:pt x="37255" y="384"/>
                  </a:cubicBezTo>
                  <a:cubicBezTo>
                    <a:pt x="36100" y="1194"/>
                    <a:pt x="34802" y="1944"/>
                    <a:pt x="33969" y="3027"/>
                  </a:cubicBezTo>
                  <a:cubicBezTo>
                    <a:pt x="33278" y="3944"/>
                    <a:pt x="32576" y="4801"/>
                    <a:pt x="31635" y="5385"/>
                  </a:cubicBezTo>
                  <a:cubicBezTo>
                    <a:pt x="31020" y="5771"/>
                    <a:pt x="30367" y="6177"/>
                    <a:pt x="29617" y="6177"/>
                  </a:cubicBezTo>
                  <a:cubicBezTo>
                    <a:pt x="29350" y="6177"/>
                    <a:pt x="29071" y="6126"/>
                    <a:pt x="28778" y="6004"/>
                  </a:cubicBezTo>
                  <a:cubicBezTo>
                    <a:pt x="28690" y="5966"/>
                    <a:pt x="28598" y="5949"/>
                    <a:pt x="28505" y="5949"/>
                  </a:cubicBezTo>
                  <a:cubicBezTo>
                    <a:pt x="28010" y="5949"/>
                    <a:pt x="27507" y="6442"/>
                    <a:pt x="27587" y="6944"/>
                  </a:cubicBezTo>
                  <a:cubicBezTo>
                    <a:pt x="27789" y="8135"/>
                    <a:pt x="27099" y="8933"/>
                    <a:pt x="26337" y="9564"/>
                  </a:cubicBezTo>
                  <a:cubicBezTo>
                    <a:pt x="23967" y="11528"/>
                    <a:pt x="21515" y="13397"/>
                    <a:pt x="19098" y="15302"/>
                  </a:cubicBezTo>
                  <a:cubicBezTo>
                    <a:pt x="14645" y="18803"/>
                    <a:pt x="10192" y="22291"/>
                    <a:pt x="5763" y="25816"/>
                  </a:cubicBezTo>
                  <a:cubicBezTo>
                    <a:pt x="5448" y="26063"/>
                    <a:pt x="5175" y="26236"/>
                    <a:pt x="4913" y="26236"/>
                  </a:cubicBezTo>
                  <a:cubicBezTo>
                    <a:pt x="4670" y="26236"/>
                    <a:pt x="4438" y="26087"/>
                    <a:pt x="4191" y="25708"/>
                  </a:cubicBezTo>
                  <a:cubicBezTo>
                    <a:pt x="4052" y="25487"/>
                    <a:pt x="3893" y="25399"/>
                    <a:pt x="3723" y="25399"/>
                  </a:cubicBezTo>
                  <a:cubicBezTo>
                    <a:pt x="3527" y="25399"/>
                    <a:pt x="3317" y="25514"/>
                    <a:pt x="3108" y="25673"/>
                  </a:cubicBezTo>
                  <a:cubicBezTo>
                    <a:pt x="2679" y="26006"/>
                    <a:pt x="2631" y="26363"/>
                    <a:pt x="3012" y="26732"/>
                  </a:cubicBezTo>
                  <a:cubicBezTo>
                    <a:pt x="3608" y="27340"/>
                    <a:pt x="3370" y="27744"/>
                    <a:pt x="2786" y="28161"/>
                  </a:cubicBezTo>
                  <a:cubicBezTo>
                    <a:pt x="2072" y="28673"/>
                    <a:pt x="1381" y="29221"/>
                    <a:pt x="715" y="29792"/>
                  </a:cubicBezTo>
                  <a:cubicBezTo>
                    <a:pt x="0" y="30423"/>
                    <a:pt x="24" y="30900"/>
                    <a:pt x="834" y="31400"/>
                  </a:cubicBezTo>
                  <a:cubicBezTo>
                    <a:pt x="1912" y="32059"/>
                    <a:pt x="2322" y="32404"/>
                    <a:pt x="2693" y="32404"/>
                  </a:cubicBezTo>
                  <a:cubicBezTo>
                    <a:pt x="3071" y="32404"/>
                    <a:pt x="3407" y="32044"/>
                    <a:pt x="4370" y="31292"/>
                  </a:cubicBezTo>
                  <a:cubicBezTo>
                    <a:pt x="6310" y="29769"/>
                    <a:pt x="8239" y="28245"/>
                    <a:pt x="10168" y="26721"/>
                  </a:cubicBezTo>
                  <a:cubicBezTo>
                    <a:pt x="12287" y="25066"/>
                    <a:pt x="14395" y="23399"/>
                    <a:pt x="16502" y="21732"/>
                  </a:cubicBezTo>
                  <a:cubicBezTo>
                    <a:pt x="17145" y="21232"/>
                    <a:pt x="17812" y="20886"/>
                    <a:pt x="18657" y="20863"/>
                  </a:cubicBezTo>
                  <a:cubicBezTo>
                    <a:pt x="19657" y="20827"/>
                    <a:pt x="20360" y="20148"/>
                    <a:pt x="21074" y="19553"/>
                  </a:cubicBezTo>
                  <a:cubicBezTo>
                    <a:pt x="21452" y="19235"/>
                    <a:pt x="21812" y="18951"/>
                    <a:pt x="22222" y="18951"/>
                  </a:cubicBezTo>
                  <a:cubicBezTo>
                    <a:pt x="22457" y="18951"/>
                    <a:pt x="22709" y="19045"/>
                    <a:pt x="22991" y="19279"/>
                  </a:cubicBezTo>
                  <a:cubicBezTo>
                    <a:pt x="23217" y="19482"/>
                    <a:pt x="23575" y="19446"/>
                    <a:pt x="23884" y="19458"/>
                  </a:cubicBezTo>
                  <a:cubicBezTo>
                    <a:pt x="24777" y="19482"/>
                    <a:pt x="25265" y="20113"/>
                    <a:pt x="25075" y="20958"/>
                  </a:cubicBezTo>
                  <a:cubicBezTo>
                    <a:pt x="24833" y="22004"/>
                    <a:pt x="25291" y="22639"/>
                    <a:pt x="26319" y="22639"/>
                  </a:cubicBezTo>
                  <a:cubicBezTo>
                    <a:pt x="26356" y="22639"/>
                    <a:pt x="26394" y="22638"/>
                    <a:pt x="26432" y="22637"/>
                  </a:cubicBezTo>
                  <a:cubicBezTo>
                    <a:pt x="26458" y="22635"/>
                    <a:pt x="26484" y="22635"/>
                    <a:pt x="26509" y="22635"/>
                  </a:cubicBezTo>
                  <a:cubicBezTo>
                    <a:pt x="26901" y="22635"/>
                    <a:pt x="27124" y="22809"/>
                    <a:pt x="27337" y="23089"/>
                  </a:cubicBezTo>
                  <a:cubicBezTo>
                    <a:pt x="27813" y="23696"/>
                    <a:pt x="28266" y="24315"/>
                    <a:pt x="28766" y="24887"/>
                  </a:cubicBezTo>
                  <a:cubicBezTo>
                    <a:pt x="29338" y="25556"/>
                    <a:pt x="30046" y="25897"/>
                    <a:pt x="30749" y="25897"/>
                  </a:cubicBezTo>
                  <a:cubicBezTo>
                    <a:pt x="31260" y="25897"/>
                    <a:pt x="31768" y="25717"/>
                    <a:pt x="32218" y="25351"/>
                  </a:cubicBezTo>
                  <a:cubicBezTo>
                    <a:pt x="33302" y="24482"/>
                    <a:pt x="33421" y="23101"/>
                    <a:pt x="32480" y="21875"/>
                  </a:cubicBezTo>
                  <a:cubicBezTo>
                    <a:pt x="31290" y="20327"/>
                    <a:pt x="30099" y="18779"/>
                    <a:pt x="28861" y="17267"/>
                  </a:cubicBezTo>
                  <a:cubicBezTo>
                    <a:pt x="28385" y="16684"/>
                    <a:pt x="28480" y="16362"/>
                    <a:pt x="29040" y="15886"/>
                  </a:cubicBezTo>
                  <a:cubicBezTo>
                    <a:pt x="29385" y="15588"/>
                    <a:pt x="29754" y="15302"/>
                    <a:pt x="30147" y="15052"/>
                  </a:cubicBezTo>
                  <a:lnTo>
                    <a:pt x="27135" y="11207"/>
                  </a:lnTo>
                  <a:lnTo>
                    <a:pt x="40386" y="777"/>
                  </a:lnTo>
                  <a:lnTo>
                    <a:pt x="40386" y="777"/>
                  </a:lnTo>
                  <a:cubicBezTo>
                    <a:pt x="40342" y="791"/>
                    <a:pt x="40301" y="798"/>
                    <a:pt x="40261" y="798"/>
                  </a:cubicBezTo>
                  <a:cubicBezTo>
                    <a:pt x="40042" y="798"/>
                    <a:pt x="39881" y="598"/>
                    <a:pt x="39719" y="467"/>
                  </a:cubicBezTo>
                  <a:cubicBezTo>
                    <a:pt x="39291" y="159"/>
                    <a:pt x="38846" y="0"/>
                    <a:pt x="38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2"/>
            <p:cNvSpPr/>
            <p:nvPr/>
          </p:nvSpPr>
          <p:spPr>
            <a:xfrm>
              <a:off x="2042778" y="3398463"/>
              <a:ext cx="1498880" cy="919008"/>
            </a:xfrm>
            <a:custGeom>
              <a:avLst/>
              <a:gdLst/>
              <a:ahLst/>
              <a:cxnLst/>
              <a:rect l="l" t="t" r="r" b="b"/>
              <a:pathLst>
                <a:path w="46840" h="28719" extrusionOk="0">
                  <a:moveTo>
                    <a:pt x="44649" y="10907"/>
                  </a:moveTo>
                  <a:cubicBezTo>
                    <a:pt x="39255" y="12847"/>
                    <a:pt x="33862" y="14800"/>
                    <a:pt x="28444" y="16717"/>
                  </a:cubicBezTo>
                  <a:cubicBezTo>
                    <a:pt x="27563" y="17026"/>
                    <a:pt x="26944" y="17443"/>
                    <a:pt x="26575" y="18360"/>
                  </a:cubicBezTo>
                  <a:cubicBezTo>
                    <a:pt x="26158" y="19384"/>
                    <a:pt x="25468" y="19622"/>
                    <a:pt x="24432" y="19229"/>
                  </a:cubicBezTo>
                  <a:cubicBezTo>
                    <a:pt x="21491" y="18110"/>
                    <a:pt x="18622" y="18408"/>
                    <a:pt x="15788" y="19646"/>
                  </a:cubicBezTo>
                  <a:cubicBezTo>
                    <a:pt x="15621" y="19705"/>
                    <a:pt x="15479" y="19801"/>
                    <a:pt x="15336" y="19908"/>
                  </a:cubicBezTo>
                  <a:lnTo>
                    <a:pt x="14419" y="19979"/>
                  </a:lnTo>
                  <a:lnTo>
                    <a:pt x="7573" y="25099"/>
                  </a:lnTo>
                  <a:lnTo>
                    <a:pt x="7585" y="25599"/>
                  </a:lnTo>
                  <a:cubicBezTo>
                    <a:pt x="7525" y="25623"/>
                    <a:pt x="7466" y="25670"/>
                    <a:pt x="7418" y="25718"/>
                  </a:cubicBezTo>
                  <a:cubicBezTo>
                    <a:pt x="6120" y="26968"/>
                    <a:pt x="4489" y="27718"/>
                    <a:pt x="3001" y="28718"/>
                  </a:cubicBezTo>
                  <a:lnTo>
                    <a:pt x="0" y="24885"/>
                  </a:lnTo>
                  <a:lnTo>
                    <a:pt x="13240" y="14455"/>
                  </a:lnTo>
                  <a:cubicBezTo>
                    <a:pt x="13978" y="14193"/>
                    <a:pt x="14693" y="14479"/>
                    <a:pt x="15419" y="14550"/>
                  </a:cubicBezTo>
                  <a:cubicBezTo>
                    <a:pt x="18527" y="14907"/>
                    <a:pt x="20944" y="13705"/>
                    <a:pt x="22706" y="11192"/>
                  </a:cubicBezTo>
                  <a:cubicBezTo>
                    <a:pt x="23325" y="10335"/>
                    <a:pt x="23944" y="9526"/>
                    <a:pt x="24896" y="9026"/>
                  </a:cubicBezTo>
                  <a:cubicBezTo>
                    <a:pt x="25325" y="8799"/>
                    <a:pt x="25718" y="8525"/>
                    <a:pt x="26123" y="8264"/>
                  </a:cubicBezTo>
                  <a:cubicBezTo>
                    <a:pt x="30028" y="5763"/>
                    <a:pt x="33933" y="3275"/>
                    <a:pt x="37838" y="774"/>
                  </a:cubicBezTo>
                  <a:cubicBezTo>
                    <a:pt x="39041" y="1"/>
                    <a:pt x="39696" y="132"/>
                    <a:pt x="40589" y="1263"/>
                  </a:cubicBezTo>
                  <a:cubicBezTo>
                    <a:pt x="42244" y="3370"/>
                    <a:pt x="43911" y="5489"/>
                    <a:pt x="45566" y="7621"/>
                  </a:cubicBezTo>
                  <a:cubicBezTo>
                    <a:pt x="46840" y="9252"/>
                    <a:pt x="46578" y="10216"/>
                    <a:pt x="44649" y="10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2"/>
            <p:cNvSpPr/>
            <p:nvPr/>
          </p:nvSpPr>
          <p:spPr>
            <a:xfrm>
              <a:off x="2867258" y="4557535"/>
              <a:ext cx="570656" cy="75776"/>
            </a:xfrm>
            <a:custGeom>
              <a:avLst/>
              <a:gdLst/>
              <a:ahLst/>
              <a:cxnLst/>
              <a:rect l="l" t="t" r="r" b="b"/>
              <a:pathLst>
                <a:path w="17833" h="2368" extrusionOk="0">
                  <a:moveTo>
                    <a:pt x="393" y="0"/>
                  </a:moveTo>
                  <a:cubicBezTo>
                    <a:pt x="224" y="0"/>
                    <a:pt x="79" y="120"/>
                    <a:pt x="48" y="284"/>
                  </a:cubicBezTo>
                  <a:cubicBezTo>
                    <a:pt x="1" y="475"/>
                    <a:pt x="120" y="665"/>
                    <a:pt x="322" y="713"/>
                  </a:cubicBezTo>
                  <a:cubicBezTo>
                    <a:pt x="3334" y="1391"/>
                    <a:pt x="6406" y="1868"/>
                    <a:pt x="9490" y="2130"/>
                  </a:cubicBezTo>
                  <a:cubicBezTo>
                    <a:pt x="11383" y="2284"/>
                    <a:pt x="13300" y="2368"/>
                    <a:pt x="15205" y="2368"/>
                  </a:cubicBezTo>
                  <a:cubicBezTo>
                    <a:pt x="15931" y="2368"/>
                    <a:pt x="16645" y="2356"/>
                    <a:pt x="17348" y="2332"/>
                  </a:cubicBezTo>
                  <a:cubicBezTo>
                    <a:pt x="17832" y="2308"/>
                    <a:pt x="17813" y="1606"/>
                    <a:pt x="17348" y="1606"/>
                  </a:cubicBezTo>
                  <a:cubicBezTo>
                    <a:pt x="17344" y="1606"/>
                    <a:pt x="17340" y="1606"/>
                    <a:pt x="17336" y="1606"/>
                  </a:cubicBezTo>
                  <a:cubicBezTo>
                    <a:pt x="16627" y="1628"/>
                    <a:pt x="15918" y="1639"/>
                    <a:pt x="15209" y="1639"/>
                  </a:cubicBezTo>
                  <a:cubicBezTo>
                    <a:pt x="10253" y="1639"/>
                    <a:pt x="5310" y="1094"/>
                    <a:pt x="477" y="10"/>
                  </a:cubicBezTo>
                  <a:cubicBezTo>
                    <a:pt x="448" y="4"/>
                    <a:pt x="420" y="0"/>
                    <a:pt x="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2"/>
            <p:cNvSpPr/>
            <p:nvPr/>
          </p:nvSpPr>
          <p:spPr>
            <a:xfrm>
              <a:off x="3141210" y="4480351"/>
              <a:ext cx="68608" cy="208672"/>
            </a:xfrm>
            <a:custGeom>
              <a:avLst/>
              <a:gdLst/>
              <a:ahLst/>
              <a:cxnLst/>
              <a:rect l="l" t="t" r="r" b="b"/>
              <a:pathLst>
                <a:path w="2144" h="6521" extrusionOk="0">
                  <a:moveTo>
                    <a:pt x="1297" y="1"/>
                  </a:moveTo>
                  <a:cubicBezTo>
                    <a:pt x="902" y="1"/>
                    <a:pt x="557" y="308"/>
                    <a:pt x="524" y="720"/>
                  </a:cubicBezTo>
                  <a:lnTo>
                    <a:pt x="36" y="5649"/>
                  </a:lnTo>
                  <a:cubicBezTo>
                    <a:pt x="0" y="6089"/>
                    <a:pt x="322" y="6470"/>
                    <a:pt x="750" y="6518"/>
                  </a:cubicBezTo>
                  <a:cubicBezTo>
                    <a:pt x="773" y="6520"/>
                    <a:pt x="796" y="6521"/>
                    <a:pt x="819" y="6521"/>
                  </a:cubicBezTo>
                  <a:cubicBezTo>
                    <a:pt x="1230" y="6521"/>
                    <a:pt x="1574" y="6221"/>
                    <a:pt x="1619" y="5804"/>
                  </a:cubicBezTo>
                  <a:lnTo>
                    <a:pt x="2096" y="874"/>
                  </a:lnTo>
                  <a:cubicBezTo>
                    <a:pt x="2143" y="434"/>
                    <a:pt x="1822" y="41"/>
                    <a:pt x="1381" y="5"/>
                  </a:cubicBezTo>
                  <a:cubicBezTo>
                    <a:pt x="1353" y="2"/>
                    <a:pt x="1325" y="1"/>
                    <a:pt x="1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4" name="Google Shape;1334;p52"/>
          <p:cNvSpPr txBox="1">
            <a:spLocks noGrp="1"/>
          </p:cNvSpPr>
          <p:nvPr>
            <p:ph type="ctrTitle"/>
          </p:nvPr>
        </p:nvSpPr>
        <p:spPr>
          <a:xfrm>
            <a:off x="1892310" y="833338"/>
            <a:ext cx="5425062" cy="18253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600" dirty="0"/>
              <a:t>„OBA SU PALA!”</a:t>
            </a:r>
            <a:endParaRPr sz="6600" dirty="0"/>
          </a:p>
        </p:txBody>
      </p:sp>
      <p:sp>
        <p:nvSpPr>
          <p:cNvPr id="1335" name="Google Shape;1335;p52"/>
          <p:cNvSpPr txBox="1">
            <a:spLocks noGrp="1"/>
          </p:cNvSpPr>
          <p:nvPr>
            <p:ph type="subTitle" idx="1"/>
          </p:nvPr>
        </p:nvSpPr>
        <p:spPr>
          <a:xfrm>
            <a:off x="11877" y="552757"/>
            <a:ext cx="48273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50" dirty="0">
                <a:solidFill>
                  <a:schemeClr val="tx2"/>
                </a:solidFill>
              </a:rPr>
              <a:t>Petra </a:t>
            </a:r>
            <a:r>
              <a:rPr lang="hr-HR" sz="1050" dirty="0" err="1">
                <a:solidFill>
                  <a:schemeClr val="tx2"/>
                </a:solidFill>
              </a:rPr>
              <a:t>Tušla</a:t>
            </a:r>
            <a:r>
              <a:rPr lang="hr-HR" sz="1050" dirty="0">
                <a:solidFill>
                  <a:schemeClr val="tx2"/>
                </a:solidFill>
              </a:rPr>
              <a:t> 8.B</a:t>
            </a:r>
            <a:endParaRPr sz="1050" dirty="0">
              <a:solidFill>
                <a:schemeClr val="tx2"/>
              </a:solidFill>
            </a:endParaRPr>
          </a:p>
        </p:txBody>
      </p:sp>
      <p:grpSp>
        <p:nvGrpSpPr>
          <p:cNvPr id="1336" name="Google Shape;1336;p52"/>
          <p:cNvGrpSpPr/>
          <p:nvPr/>
        </p:nvGrpSpPr>
        <p:grpSpPr>
          <a:xfrm rot="316483">
            <a:off x="877802" y="499031"/>
            <a:ext cx="819716" cy="1009632"/>
            <a:chOff x="7234335" y="539692"/>
            <a:chExt cx="1103331" cy="1358958"/>
          </a:xfrm>
        </p:grpSpPr>
        <p:sp>
          <p:nvSpPr>
            <p:cNvPr id="1337" name="Google Shape;1337;p52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2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2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2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2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2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2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2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2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2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2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52"/>
          <p:cNvGrpSpPr/>
          <p:nvPr/>
        </p:nvGrpSpPr>
        <p:grpSpPr>
          <a:xfrm rot="-1043825">
            <a:off x="414251" y="926629"/>
            <a:ext cx="367910" cy="453149"/>
            <a:chOff x="7234335" y="539692"/>
            <a:chExt cx="1103331" cy="1358958"/>
          </a:xfrm>
        </p:grpSpPr>
        <p:sp>
          <p:nvSpPr>
            <p:cNvPr id="1349" name="Google Shape;1349;p52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2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2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2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2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2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2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2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2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2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2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" name="Google Shape;1360;p52"/>
          <p:cNvGrpSpPr/>
          <p:nvPr/>
        </p:nvGrpSpPr>
        <p:grpSpPr>
          <a:xfrm rot="206105">
            <a:off x="803013" y="1374237"/>
            <a:ext cx="173093" cy="213196"/>
            <a:chOff x="7234335" y="539692"/>
            <a:chExt cx="1103331" cy="1358958"/>
          </a:xfrm>
        </p:grpSpPr>
        <p:sp>
          <p:nvSpPr>
            <p:cNvPr id="1361" name="Google Shape;1361;p52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2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2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2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2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2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2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2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2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2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2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52"/>
          <p:cNvGrpSpPr/>
          <p:nvPr/>
        </p:nvGrpSpPr>
        <p:grpSpPr>
          <a:xfrm flipH="1">
            <a:off x="3987284" y="3303704"/>
            <a:ext cx="1169432" cy="162828"/>
            <a:chOff x="238125" y="2360150"/>
            <a:chExt cx="7143750" cy="994675"/>
          </a:xfrm>
        </p:grpSpPr>
        <p:sp>
          <p:nvSpPr>
            <p:cNvPr id="1374" name="Google Shape;1374;p52"/>
            <p:cNvSpPr/>
            <p:nvPr/>
          </p:nvSpPr>
          <p:spPr>
            <a:xfrm>
              <a:off x="238125" y="2360150"/>
              <a:ext cx="692350" cy="994675"/>
            </a:xfrm>
            <a:custGeom>
              <a:avLst/>
              <a:gdLst/>
              <a:ahLst/>
              <a:cxnLst/>
              <a:rect l="l" t="t" r="r" b="b"/>
              <a:pathLst>
                <a:path w="27694" h="39787" extrusionOk="0">
                  <a:moveTo>
                    <a:pt x="18990" y="0"/>
                  </a:moveTo>
                  <a:lnTo>
                    <a:pt x="18085" y="113"/>
                  </a:lnTo>
                  <a:lnTo>
                    <a:pt x="17181" y="339"/>
                  </a:lnTo>
                  <a:lnTo>
                    <a:pt x="16277" y="904"/>
                  </a:lnTo>
                  <a:lnTo>
                    <a:pt x="15486" y="1582"/>
                  </a:lnTo>
                  <a:lnTo>
                    <a:pt x="14807" y="2487"/>
                  </a:lnTo>
                  <a:lnTo>
                    <a:pt x="14016" y="3843"/>
                  </a:lnTo>
                  <a:lnTo>
                    <a:pt x="13225" y="5086"/>
                  </a:lnTo>
                  <a:lnTo>
                    <a:pt x="12321" y="6217"/>
                  </a:lnTo>
                  <a:lnTo>
                    <a:pt x="11303" y="7347"/>
                  </a:lnTo>
                  <a:lnTo>
                    <a:pt x="10286" y="8364"/>
                  </a:lnTo>
                  <a:lnTo>
                    <a:pt x="9156" y="9269"/>
                  </a:lnTo>
                  <a:lnTo>
                    <a:pt x="7912" y="10060"/>
                  </a:lnTo>
                  <a:lnTo>
                    <a:pt x="6669" y="10851"/>
                  </a:lnTo>
                  <a:lnTo>
                    <a:pt x="4295" y="12094"/>
                  </a:lnTo>
                  <a:lnTo>
                    <a:pt x="3165" y="12773"/>
                  </a:lnTo>
                  <a:lnTo>
                    <a:pt x="2148" y="13564"/>
                  </a:lnTo>
                  <a:lnTo>
                    <a:pt x="1356" y="14355"/>
                  </a:lnTo>
                  <a:lnTo>
                    <a:pt x="678" y="15372"/>
                  </a:lnTo>
                  <a:lnTo>
                    <a:pt x="452" y="16050"/>
                  </a:lnTo>
                  <a:lnTo>
                    <a:pt x="226" y="16616"/>
                  </a:lnTo>
                  <a:lnTo>
                    <a:pt x="113" y="17294"/>
                  </a:lnTo>
                  <a:lnTo>
                    <a:pt x="0" y="18085"/>
                  </a:lnTo>
                  <a:lnTo>
                    <a:pt x="113" y="19328"/>
                  </a:lnTo>
                  <a:lnTo>
                    <a:pt x="339" y="20572"/>
                  </a:lnTo>
                  <a:lnTo>
                    <a:pt x="791" y="21702"/>
                  </a:lnTo>
                  <a:lnTo>
                    <a:pt x="1356" y="22832"/>
                  </a:lnTo>
                  <a:lnTo>
                    <a:pt x="2035" y="23850"/>
                  </a:lnTo>
                  <a:lnTo>
                    <a:pt x="2826" y="24867"/>
                  </a:lnTo>
                  <a:lnTo>
                    <a:pt x="4408" y="26788"/>
                  </a:lnTo>
                  <a:lnTo>
                    <a:pt x="13451" y="37979"/>
                  </a:lnTo>
                  <a:lnTo>
                    <a:pt x="14242" y="38770"/>
                  </a:lnTo>
                  <a:lnTo>
                    <a:pt x="15147" y="39335"/>
                  </a:lnTo>
                  <a:lnTo>
                    <a:pt x="16051" y="39674"/>
                  </a:lnTo>
                  <a:lnTo>
                    <a:pt x="17068" y="39787"/>
                  </a:lnTo>
                  <a:lnTo>
                    <a:pt x="17972" y="39674"/>
                  </a:lnTo>
                  <a:lnTo>
                    <a:pt x="18877" y="39335"/>
                  </a:lnTo>
                  <a:lnTo>
                    <a:pt x="19668" y="38883"/>
                  </a:lnTo>
                  <a:lnTo>
                    <a:pt x="20459" y="38318"/>
                  </a:lnTo>
                  <a:lnTo>
                    <a:pt x="21024" y="37526"/>
                  </a:lnTo>
                  <a:lnTo>
                    <a:pt x="21589" y="36735"/>
                  </a:lnTo>
                  <a:lnTo>
                    <a:pt x="22042" y="35831"/>
                  </a:lnTo>
                  <a:lnTo>
                    <a:pt x="22268" y="34927"/>
                  </a:lnTo>
                  <a:lnTo>
                    <a:pt x="22268" y="33909"/>
                  </a:lnTo>
                  <a:lnTo>
                    <a:pt x="22155" y="32892"/>
                  </a:lnTo>
                  <a:lnTo>
                    <a:pt x="21703" y="31875"/>
                  </a:lnTo>
                  <a:lnTo>
                    <a:pt x="21024" y="30858"/>
                  </a:lnTo>
                  <a:lnTo>
                    <a:pt x="15712" y="24302"/>
                  </a:lnTo>
                  <a:lnTo>
                    <a:pt x="18425" y="24641"/>
                  </a:lnTo>
                  <a:lnTo>
                    <a:pt x="21024" y="24980"/>
                  </a:lnTo>
                  <a:lnTo>
                    <a:pt x="22042" y="25093"/>
                  </a:lnTo>
                  <a:lnTo>
                    <a:pt x="23059" y="25093"/>
                  </a:lnTo>
                  <a:lnTo>
                    <a:pt x="24076" y="24980"/>
                  </a:lnTo>
                  <a:lnTo>
                    <a:pt x="24981" y="24641"/>
                  </a:lnTo>
                  <a:lnTo>
                    <a:pt x="25772" y="24076"/>
                  </a:lnTo>
                  <a:lnTo>
                    <a:pt x="26563" y="23397"/>
                  </a:lnTo>
                  <a:lnTo>
                    <a:pt x="27128" y="22606"/>
                  </a:lnTo>
                  <a:lnTo>
                    <a:pt x="27580" y="21589"/>
                  </a:lnTo>
                  <a:lnTo>
                    <a:pt x="27693" y="20685"/>
                  </a:lnTo>
                  <a:lnTo>
                    <a:pt x="27693" y="19667"/>
                  </a:lnTo>
                  <a:lnTo>
                    <a:pt x="27580" y="18650"/>
                  </a:lnTo>
                  <a:lnTo>
                    <a:pt x="27128" y="17633"/>
                  </a:lnTo>
                  <a:lnTo>
                    <a:pt x="26676" y="16729"/>
                  </a:lnTo>
                  <a:lnTo>
                    <a:pt x="25998" y="16050"/>
                  </a:lnTo>
                  <a:lnTo>
                    <a:pt x="25094" y="15485"/>
                  </a:lnTo>
                  <a:lnTo>
                    <a:pt x="24641" y="15259"/>
                  </a:lnTo>
                  <a:lnTo>
                    <a:pt x="24189" y="15146"/>
                  </a:lnTo>
                  <a:lnTo>
                    <a:pt x="21589" y="14694"/>
                  </a:lnTo>
                  <a:lnTo>
                    <a:pt x="19103" y="14355"/>
                  </a:lnTo>
                  <a:lnTo>
                    <a:pt x="20346" y="12886"/>
                  </a:lnTo>
                  <a:lnTo>
                    <a:pt x="21589" y="11303"/>
                  </a:lnTo>
                  <a:lnTo>
                    <a:pt x="22607" y="9721"/>
                  </a:lnTo>
                  <a:lnTo>
                    <a:pt x="23624" y="8025"/>
                  </a:lnTo>
                  <a:lnTo>
                    <a:pt x="24076" y="7008"/>
                  </a:lnTo>
                  <a:lnTo>
                    <a:pt x="24302" y="5878"/>
                  </a:lnTo>
                  <a:lnTo>
                    <a:pt x="24302" y="4860"/>
                  </a:lnTo>
                  <a:lnTo>
                    <a:pt x="24076" y="3956"/>
                  </a:lnTo>
                  <a:lnTo>
                    <a:pt x="23624" y="3052"/>
                  </a:lnTo>
                  <a:lnTo>
                    <a:pt x="23059" y="2261"/>
                  </a:lnTo>
                  <a:lnTo>
                    <a:pt x="22381" y="1469"/>
                  </a:lnTo>
                  <a:lnTo>
                    <a:pt x="21703" y="904"/>
                  </a:lnTo>
                  <a:lnTo>
                    <a:pt x="20798" y="452"/>
                  </a:lnTo>
                  <a:lnTo>
                    <a:pt x="19894" y="226"/>
                  </a:lnTo>
                  <a:lnTo>
                    <a:pt x="189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1071750" y="2727500"/>
              <a:ext cx="658425" cy="259975"/>
            </a:xfrm>
            <a:custGeom>
              <a:avLst/>
              <a:gdLst/>
              <a:ahLst/>
              <a:cxnLst/>
              <a:rect l="l" t="t" r="r" b="b"/>
              <a:pathLst>
                <a:path w="26337" h="10399" extrusionOk="0">
                  <a:moveTo>
                    <a:pt x="4974" y="0"/>
                  </a:moveTo>
                  <a:lnTo>
                    <a:pt x="3843" y="113"/>
                  </a:lnTo>
                  <a:lnTo>
                    <a:pt x="2826" y="452"/>
                  </a:lnTo>
                  <a:lnTo>
                    <a:pt x="1922" y="904"/>
                  </a:lnTo>
                  <a:lnTo>
                    <a:pt x="1243" y="1583"/>
                  </a:lnTo>
                  <a:lnTo>
                    <a:pt x="678" y="2374"/>
                  </a:lnTo>
                  <a:lnTo>
                    <a:pt x="339" y="3278"/>
                  </a:lnTo>
                  <a:lnTo>
                    <a:pt x="113" y="4182"/>
                  </a:lnTo>
                  <a:lnTo>
                    <a:pt x="0" y="5200"/>
                  </a:lnTo>
                  <a:lnTo>
                    <a:pt x="113" y="6104"/>
                  </a:lnTo>
                  <a:lnTo>
                    <a:pt x="339" y="7121"/>
                  </a:lnTo>
                  <a:lnTo>
                    <a:pt x="678" y="7912"/>
                  </a:lnTo>
                  <a:lnTo>
                    <a:pt x="1243" y="8703"/>
                  </a:lnTo>
                  <a:lnTo>
                    <a:pt x="1922" y="9382"/>
                  </a:lnTo>
                  <a:lnTo>
                    <a:pt x="2826" y="9947"/>
                  </a:lnTo>
                  <a:lnTo>
                    <a:pt x="3843" y="10286"/>
                  </a:lnTo>
                  <a:lnTo>
                    <a:pt x="4974" y="10399"/>
                  </a:lnTo>
                  <a:lnTo>
                    <a:pt x="21250" y="10399"/>
                  </a:lnTo>
                  <a:lnTo>
                    <a:pt x="22494" y="10286"/>
                  </a:lnTo>
                  <a:lnTo>
                    <a:pt x="23511" y="9947"/>
                  </a:lnTo>
                  <a:lnTo>
                    <a:pt x="24302" y="9382"/>
                  </a:lnTo>
                  <a:lnTo>
                    <a:pt x="25094" y="8703"/>
                  </a:lnTo>
                  <a:lnTo>
                    <a:pt x="25546" y="7912"/>
                  </a:lnTo>
                  <a:lnTo>
                    <a:pt x="25998" y="7121"/>
                  </a:lnTo>
                  <a:lnTo>
                    <a:pt x="26224" y="6104"/>
                  </a:lnTo>
                  <a:lnTo>
                    <a:pt x="26337" y="5200"/>
                  </a:lnTo>
                  <a:lnTo>
                    <a:pt x="26224" y="4182"/>
                  </a:lnTo>
                  <a:lnTo>
                    <a:pt x="25998" y="3278"/>
                  </a:lnTo>
                  <a:lnTo>
                    <a:pt x="25546" y="2374"/>
                  </a:lnTo>
                  <a:lnTo>
                    <a:pt x="25094" y="1583"/>
                  </a:lnTo>
                  <a:lnTo>
                    <a:pt x="24302" y="904"/>
                  </a:lnTo>
                  <a:lnTo>
                    <a:pt x="23511" y="452"/>
                  </a:lnTo>
                  <a:lnTo>
                    <a:pt x="22494" y="113"/>
                  </a:lnTo>
                  <a:lnTo>
                    <a:pt x="212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1862975" y="2727500"/>
              <a:ext cx="658450" cy="259975"/>
            </a:xfrm>
            <a:custGeom>
              <a:avLst/>
              <a:gdLst/>
              <a:ahLst/>
              <a:cxnLst/>
              <a:rect l="l" t="t" r="r" b="b"/>
              <a:pathLst>
                <a:path w="26338" h="10399" extrusionOk="0">
                  <a:moveTo>
                    <a:pt x="4974" y="0"/>
                  </a:moveTo>
                  <a:lnTo>
                    <a:pt x="3844" y="113"/>
                  </a:lnTo>
                  <a:lnTo>
                    <a:pt x="2826" y="452"/>
                  </a:lnTo>
                  <a:lnTo>
                    <a:pt x="1922" y="904"/>
                  </a:lnTo>
                  <a:lnTo>
                    <a:pt x="1244" y="1583"/>
                  </a:lnTo>
                  <a:lnTo>
                    <a:pt x="679" y="2374"/>
                  </a:lnTo>
                  <a:lnTo>
                    <a:pt x="340" y="3278"/>
                  </a:lnTo>
                  <a:lnTo>
                    <a:pt x="114" y="4182"/>
                  </a:lnTo>
                  <a:lnTo>
                    <a:pt x="1" y="5200"/>
                  </a:lnTo>
                  <a:lnTo>
                    <a:pt x="114" y="6104"/>
                  </a:lnTo>
                  <a:lnTo>
                    <a:pt x="340" y="7121"/>
                  </a:lnTo>
                  <a:lnTo>
                    <a:pt x="679" y="7912"/>
                  </a:lnTo>
                  <a:lnTo>
                    <a:pt x="1244" y="8703"/>
                  </a:lnTo>
                  <a:lnTo>
                    <a:pt x="1922" y="9382"/>
                  </a:lnTo>
                  <a:lnTo>
                    <a:pt x="2826" y="9947"/>
                  </a:lnTo>
                  <a:lnTo>
                    <a:pt x="3844" y="10286"/>
                  </a:lnTo>
                  <a:lnTo>
                    <a:pt x="4974" y="10399"/>
                  </a:lnTo>
                  <a:lnTo>
                    <a:pt x="21251" y="10399"/>
                  </a:lnTo>
                  <a:lnTo>
                    <a:pt x="22494" y="10286"/>
                  </a:lnTo>
                  <a:lnTo>
                    <a:pt x="23512" y="9947"/>
                  </a:lnTo>
                  <a:lnTo>
                    <a:pt x="24303" y="9382"/>
                  </a:lnTo>
                  <a:lnTo>
                    <a:pt x="25094" y="8703"/>
                  </a:lnTo>
                  <a:lnTo>
                    <a:pt x="25546" y="7912"/>
                  </a:lnTo>
                  <a:lnTo>
                    <a:pt x="25998" y="7121"/>
                  </a:lnTo>
                  <a:lnTo>
                    <a:pt x="26224" y="6104"/>
                  </a:lnTo>
                  <a:lnTo>
                    <a:pt x="26337" y="5200"/>
                  </a:lnTo>
                  <a:lnTo>
                    <a:pt x="26224" y="4182"/>
                  </a:lnTo>
                  <a:lnTo>
                    <a:pt x="25998" y="3278"/>
                  </a:lnTo>
                  <a:lnTo>
                    <a:pt x="25546" y="2374"/>
                  </a:lnTo>
                  <a:lnTo>
                    <a:pt x="25094" y="1583"/>
                  </a:lnTo>
                  <a:lnTo>
                    <a:pt x="24303" y="904"/>
                  </a:lnTo>
                  <a:lnTo>
                    <a:pt x="23512" y="452"/>
                  </a:lnTo>
                  <a:lnTo>
                    <a:pt x="22494" y="113"/>
                  </a:lnTo>
                  <a:lnTo>
                    <a:pt x="212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2654225" y="2727500"/>
              <a:ext cx="658450" cy="259975"/>
            </a:xfrm>
            <a:custGeom>
              <a:avLst/>
              <a:gdLst/>
              <a:ahLst/>
              <a:cxnLst/>
              <a:rect l="l" t="t" r="r" b="b"/>
              <a:pathLst>
                <a:path w="26338" h="10399" extrusionOk="0">
                  <a:moveTo>
                    <a:pt x="4974" y="0"/>
                  </a:moveTo>
                  <a:lnTo>
                    <a:pt x="3843" y="113"/>
                  </a:lnTo>
                  <a:lnTo>
                    <a:pt x="2826" y="452"/>
                  </a:lnTo>
                  <a:lnTo>
                    <a:pt x="1922" y="904"/>
                  </a:lnTo>
                  <a:lnTo>
                    <a:pt x="1243" y="1583"/>
                  </a:lnTo>
                  <a:lnTo>
                    <a:pt x="678" y="2374"/>
                  </a:lnTo>
                  <a:lnTo>
                    <a:pt x="339" y="3278"/>
                  </a:lnTo>
                  <a:lnTo>
                    <a:pt x="113" y="4182"/>
                  </a:lnTo>
                  <a:lnTo>
                    <a:pt x="0" y="5200"/>
                  </a:lnTo>
                  <a:lnTo>
                    <a:pt x="113" y="6104"/>
                  </a:lnTo>
                  <a:lnTo>
                    <a:pt x="339" y="7121"/>
                  </a:lnTo>
                  <a:lnTo>
                    <a:pt x="678" y="7912"/>
                  </a:lnTo>
                  <a:lnTo>
                    <a:pt x="1243" y="8703"/>
                  </a:lnTo>
                  <a:lnTo>
                    <a:pt x="1922" y="9382"/>
                  </a:lnTo>
                  <a:lnTo>
                    <a:pt x="2826" y="9947"/>
                  </a:lnTo>
                  <a:lnTo>
                    <a:pt x="3843" y="10286"/>
                  </a:lnTo>
                  <a:lnTo>
                    <a:pt x="4974" y="10399"/>
                  </a:lnTo>
                  <a:lnTo>
                    <a:pt x="21250" y="10399"/>
                  </a:lnTo>
                  <a:lnTo>
                    <a:pt x="22494" y="10286"/>
                  </a:lnTo>
                  <a:lnTo>
                    <a:pt x="23511" y="9947"/>
                  </a:lnTo>
                  <a:lnTo>
                    <a:pt x="24302" y="9382"/>
                  </a:lnTo>
                  <a:lnTo>
                    <a:pt x="25094" y="8703"/>
                  </a:lnTo>
                  <a:lnTo>
                    <a:pt x="25546" y="7912"/>
                  </a:lnTo>
                  <a:lnTo>
                    <a:pt x="25998" y="7121"/>
                  </a:lnTo>
                  <a:lnTo>
                    <a:pt x="26224" y="6104"/>
                  </a:lnTo>
                  <a:lnTo>
                    <a:pt x="26337" y="5200"/>
                  </a:lnTo>
                  <a:lnTo>
                    <a:pt x="26224" y="4182"/>
                  </a:lnTo>
                  <a:lnTo>
                    <a:pt x="25998" y="3278"/>
                  </a:lnTo>
                  <a:lnTo>
                    <a:pt x="25546" y="2374"/>
                  </a:lnTo>
                  <a:lnTo>
                    <a:pt x="25094" y="1583"/>
                  </a:lnTo>
                  <a:lnTo>
                    <a:pt x="24302" y="904"/>
                  </a:lnTo>
                  <a:lnTo>
                    <a:pt x="23511" y="452"/>
                  </a:lnTo>
                  <a:lnTo>
                    <a:pt x="22494" y="113"/>
                  </a:lnTo>
                  <a:lnTo>
                    <a:pt x="212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3445450" y="2727500"/>
              <a:ext cx="658450" cy="259975"/>
            </a:xfrm>
            <a:custGeom>
              <a:avLst/>
              <a:gdLst/>
              <a:ahLst/>
              <a:cxnLst/>
              <a:rect l="l" t="t" r="r" b="b"/>
              <a:pathLst>
                <a:path w="26338" h="10399" extrusionOk="0">
                  <a:moveTo>
                    <a:pt x="4974" y="0"/>
                  </a:moveTo>
                  <a:lnTo>
                    <a:pt x="3844" y="113"/>
                  </a:lnTo>
                  <a:lnTo>
                    <a:pt x="2826" y="452"/>
                  </a:lnTo>
                  <a:lnTo>
                    <a:pt x="1922" y="904"/>
                  </a:lnTo>
                  <a:lnTo>
                    <a:pt x="1244" y="1583"/>
                  </a:lnTo>
                  <a:lnTo>
                    <a:pt x="679" y="2374"/>
                  </a:lnTo>
                  <a:lnTo>
                    <a:pt x="340" y="3278"/>
                  </a:lnTo>
                  <a:lnTo>
                    <a:pt x="114" y="4182"/>
                  </a:lnTo>
                  <a:lnTo>
                    <a:pt x="1" y="5200"/>
                  </a:lnTo>
                  <a:lnTo>
                    <a:pt x="114" y="6104"/>
                  </a:lnTo>
                  <a:lnTo>
                    <a:pt x="340" y="7121"/>
                  </a:lnTo>
                  <a:lnTo>
                    <a:pt x="679" y="7912"/>
                  </a:lnTo>
                  <a:lnTo>
                    <a:pt x="1244" y="8703"/>
                  </a:lnTo>
                  <a:lnTo>
                    <a:pt x="1922" y="9382"/>
                  </a:lnTo>
                  <a:lnTo>
                    <a:pt x="2826" y="9947"/>
                  </a:lnTo>
                  <a:lnTo>
                    <a:pt x="3844" y="10286"/>
                  </a:lnTo>
                  <a:lnTo>
                    <a:pt x="4974" y="10399"/>
                  </a:lnTo>
                  <a:lnTo>
                    <a:pt x="21251" y="10399"/>
                  </a:lnTo>
                  <a:lnTo>
                    <a:pt x="22494" y="10286"/>
                  </a:lnTo>
                  <a:lnTo>
                    <a:pt x="23512" y="9947"/>
                  </a:lnTo>
                  <a:lnTo>
                    <a:pt x="24303" y="9382"/>
                  </a:lnTo>
                  <a:lnTo>
                    <a:pt x="25094" y="8703"/>
                  </a:lnTo>
                  <a:lnTo>
                    <a:pt x="25546" y="7912"/>
                  </a:lnTo>
                  <a:lnTo>
                    <a:pt x="25998" y="7121"/>
                  </a:lnTo>
                  <a:lnTo>
                    <a:pt x="26225" y="6104"/>
                  </a:lnTo>
                  <a:lnTo>
                    <a:pt x="26338" y="5200"/>
                  </a:lnTo>
                  <a:lnTo>
                    <a:pt x="26225" y="4182"/>
                  </a:lnTo>
                  <a:lnTo>
                    <a:pt x="25998" y="3278"/>
                  </a:lnTo>
                  <a:lnTo>
                    <a:pt x="25546" y="2374"/>
                  </a:lnTo>
                  <a:lnTo>
                    <a:pt x="25094" y="1583"/>
                  </a:lnTo>
                  <a:lnTo>
                    <a:pt x="24303" y="904"/>
                  </a:lnTo>
                  <a:lnTo>
                    <a:pt x="23512" y="452"/>
                  </a:lnTo>
                  <a:lnTo>
                    <a:pt x="22494" y="113"/>
                  </a:lnTo>
                  <a:lnTo>
                    <a:pt x="212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4236700" y="2727500"/>
              <a:ext cx="658450" cy="259975"/>
            </a:xfrm>
            <a:custGeom>
              <a:avLst/>
              <a:gdLst/>
              <a:ahLst/>
              <a:cxnLst/>
              <a:rect l="l" t="t" r="r" b="b"/>
              <a:pathLst>
                <a:path w="26338" h="10399" extrusionOk="0">
                  <a:moveTo>
                    <a:pt x="4974" y="0"/>
                  </a:moveTo>
                  <a:lnTo>
                    <a:pt x="3843" y="113"/>
                  </a:lnTo>
                  <a:lnTo>
                    <a:pt x="2826" y="452"/>
                  </a:lnTo>
                  <a:lnTo>
                    <a:pt x="1922" y="904"/>
                  </a:lnTo>
                  <a:lnTo>
                    <a:pt x="1244" y="1583"/>
                  </a:lnTo>
                  <a:lnTo>
                    <a:pt x="678" y="2374"/>
                  </a:lnTo>
                  <a:lnTo>
                    <a:pt x="339" y="3278"/>
                  </a:lnTo>
                  <a:lnTo>
                    <a:pt x="113" y="4182"/>
                  </a:lnTo>
                  <a:lnTo>
                    <a:pt x="0" y="5200"/>
                  </a:lnTo>
                  <a:lnTo>
                    <a:pt x="113" y="6104"/>
                  </a:lnTo>
                  <a:lnTo>
                    <a:pt x="339" y="7121"/>
                  </a:lnTo>
                  <a:lnTo>
                    <a:pt x="678" y="7912"/>
                  </a:lnTo>
                  <a:lnTo>
                    <a:pt x="1244" y="8703"/>
                  </a:lnTo>
                  <a:lnTo>
                    <a:pt x="1922" y="9382"/>
                  </a:lnTo>
                  <a:lnTo>
                    <a:pt x="2826" y="9947"/>
                  </a:lnTo>
                  <a:lnTo>
                    <a:pt x="3843" y="10286"/>
                  </a:lnTo>
                  <a:lnTo>
                    <a:pt x="4974" y="10399"/>
                  </a:lnTo>
                  <a:lnTo>
                    <a:pt x="21251" y="10399"/>
                  </a:lnTo>
                  <a:lnTo>
                    <a:pt x="22494" y="10286"/>
                  </a:lnTo>
                  <a:lnTo>
                    <a:pt x="23511" y="9947"/>
                  </a:lnTo>
                  <a:lnTo>
                    <a:pt x="24302" y="9382"/>
                  </a:lnTo>
                  <a:lnTo>
                    <a:pt x="25094" y="8703"/>
                  </a:lnTo>
                  <a:lnTo>
                    <a:pt x="25546" y="7912"/>
                  </a:lnTo>
                  <a:lnTo>
                    <a:pt x="25998" y="7121"/>
                  </a:lnTo>
                  <a:lnTo>
                    <a:pt x="26224" y="6104"/>
                  </a:lnTo>
                  <a:lnTo>
                    <a:pt x="26337" y="5200"/>
                  </a:lnTo>
                  <a:lnTo>
                    <a:pt x="26224" y="4182"/>
                  </a:lnTo>
                  <a:lnTo>
                    <a:pt x="25998" y="3278"/>
                  </a:lnTo>
                  <a:lnTo>
                    <a:pt x="25546" y="2374"/>
                  </a:lnTo>
                  <a:lnTo>
                    <a:pt x="25094" y="1583"/>
                  </a:lnTo>
                  <a:lnTo>
                    <a:pt x="24302" y="904"/>
                  </a:lnTo>
                  <a:lnTo>
                    <a:pt x="23511" y="452"/>
                  </a:lnTo>
                  <a:lnTo>
                    <a:pt x="22494" y="113"/>
                  </a:lnTo>
                  <a:lnTo>
                    <a:pt x="212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5027925" y="2727500"/>
              <a:ext cx="658450" cy="259975"/>
            </a:xfrm>
            <a:custGeom>
              <a:avLst/>
              <a:gdLst/>
              <a:ahLst/>
              <a:cxnLst/>
              <a:rect l="l" t="t" r="r" b="b"/>
              <a:pathLst>
                <a:path w="26338" h="10399" extrusionOk="0">
                  <a:moveTo>
                    <a:pt x="4974" y="0"/>
                  </a:moveTo>
                  <a:lnTo>
                    <a:pt x="3844" y="113"/>
                  </a:lnTo>
                  <a:lnTo>
                    <a:pt x="2827" y="452"/>
                  </a:lnTo>
                  <a:lnTo>
                    <a:pt x="1922" y="904"/>
                  </a:lnTo>
                  <a:lnTo>
                    <a:pt x="1244" y="1583"/>
                  </a:lnTo>
                  <a:lnTo>
                    <a:pt x="679" y="2374"/>
                  </a:lnTo>
                  <a:lnTo>
                    <a:pt x="340" y="3278"/>
                  </a:lnTo>
                  <a:lnTo>
                    <a:pt x="114" y="4182"/>
                  </a:lnTo>
                  <a:lnTo>
                    <a:pt x="1" y="5200"/>
                  </a:lnTo>
                  <a:lnTo>
                    <a:pt x="114" y="6104"/>
                  </a:lnTo>
                  <a:lnTo>
                    <a:pt x="340" y="7121"/>
                  </a:lnTo>
                  <a:lnTo>
                    <a:pt x="679" y="7912"/>
                  </a:lnTo>
                  <a:lnTo>
                    <a:pt x="1244" y="8703"/>
                  </a:lnTo>
                  <a:lnTo>
                    <a:pt x="1922" y="9382"/>
                  </a:lnTo>
                  <a:lnTo>
                    <a:pt x="2827" y="9947"/>
                  </a:lnTo>
                  <a:lnTo>
                    <a:pt x="3844" y="10286"/>
                  </a:lnTo>
                  <a:lnTo>
                    <a:pt x="4974" y="10399"/>
                  </a:lnTo>
                  <a:lnTo>
                    <a:pt x="21251" y="10399"/>
                  </a:lnTo>
                  <a:lnTo>
                    <a:pt x="22494" y="10286"/>
                  </a:lnTo>
                  <a:lnTo>
                    <a:pt x="23512" y="9947"/>
                  </a:lnTo>
                  <a:lnTo>
                    <a:pt x="24303" y="9382"/>
                  </a:lnTo>
                  <a:lnTo>
                    <a:pt x="25094" y="8703"/>
                  </a:lnTo>
                  <a:lnTo>
                    <a:pt x="25546" y="7912"/>
                  </a:lnTo>
                  <a:lnTo>
                    <a:pt x="25998" y="7121"/>
                  </a:lnTo>
                  <a:lnTo>
                    <a:pt x="26225" y="6104"/>
                  </a:lnTo>
                  <a:lnTo>
                    <a:pt x="26338" y="5200"/>
                  </a:lnTo>
                  <a:lnTo>
                    <a:pt x="26225" y="4182"/>
                  </a:lnTo>
                  <a:lnTo>
                    <a:pt x="25998" y="3278"/>
                  </a:lnTo>
                  <a:lnTo>
                    <a:pt x="25546" y="2374"/>
                  </a:lnTo>
                  <a:lnTo>
                    <a:pt x="25094" y="1583"/>
                  </a:lnTo>
                  <a:lnTo>
                    <a:pt x="24303" y="904"/>
                  </a:lnTo>
                  <a:lnTo>
                    <a:pt x="23512" y="452"/>
                  </a:lnTo>
                  <a:lnTo>
                    <a:pt x="22494" y="113"/>
                  </a:lnTo>
                  <a:lnTo>
                    <a:pt x="212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5932200" y="2727500"/>
              <a:ext cx="658450" cy="259975"/>
            </a:xfrm>
            <a:custGeom>
              <a:avLst/>
              <a:gdLst/>
              <a:ahLst/>
              <a:cxnLst/>
              <a:rect l="l" t="t" r="r" b="b"/>
              <a:pathLst>
                <a:path w="26338" h="10399" extrusionOk="0">
                  <a:moveTo>
                    <a:pt x="4974" y="0"/>
                  </a:moveTo>
                  <a:lnTo>
                    <a:pt x="3844" y="113"/>
                  </a:lnTo>
                  <a:lnTo>
                    <a:pt x="2826" y="452"/>
                  </a:lnTo>
                  <a:lnTo>
                    <a:pt x="1922" y="904"/>
                  </a:lnTo>
                  <a:lnTo>
                    <a:pt x="1244" y="1583"/>
                  </a:lnTo>
                  <a:lnTo>
                    <a:pt x="679" y="2374"/>
                  </a:lnTo>
                  <a:lnTo>
                    <a:pt x="340" y="3278"/>
                  </a:lnTo>
                  <a:lnTo>
                    <a:pt x="114" y="4182"/>
                  </a:lnTo>
                  <a:lnTo>
                    <a:pt x="1" y="5200"/>
                  </a:lnTo>
                  <a:lnTo>
                    <a:pt x="114" y="6104"/>
                  </a:lnTo>
                  <a:lnTo>
                    <a:pt x="340" y="7121"/>
                  </a:lnTo>
                  <a:lnTo>
                    <a:pt x="679" y="7912"/>
                  </a:lnTo>
                  <a:lnTo>
                    <a:pt x="1244" y="8703"/>
                  </a:lnTo>
                  <a:lnTo>
                    <a:pt x="1922" y="9382"/>
                  </a:lnTo>
                  <a:lnTo>
                    <a:pt x="2826" y="9947"/>
                  </a:lnTo>
                  <a:lnTo>
                    <a:pt x="3844" y="10286"/>
                  </a:lnTo>
                  <a:lnTo>
                    <a:pt x="4974" y="10399"/>
                  </a:lnTo>
                  <a:lnTo>
                    <a:pt x="21251" y="10399"/>
                  </a:lnTo>
                  <a:lnTo>
                    <a:pt x="22494" y="10286"/>
                  </a:lnTo>
                  <a:lnTo>
                    <a:pt x="23512" y="9947"/>
                  </a:lnTo>
                  <a:lnTo>
                    <a:pt x="24303" y="9382"/>
                  </a:lnTo>
                  <a:lnTo>
                    <a:pt x="25094" y="8703"/>
                  </a:lnTo>
                  <a:lnTo>
                    <a:pt x="25546" y="7912"/>
                  </a:lnTo>
                  <a:lnTo>
                    <a:pt x="25998" y="7121"/>
                  </a:lnTo>
                  <a:lnTo>
                    <a:pt x="26224" y="6104"/>
                  </a:lnTo>
                  <a:lnTo>
                    <a:pt x="26337" y="5200"/>
                  </a:lnTo>
                  <a:lnTo>
                    <a:pt x="26224" y="4182"/>
                  </a:lnTo>
                  <a:lnTo>
                    <a:pt x="25998" y="3278"/>
                  </a:lnTo>
                  <a:lnTo>
                    <a:pt x="25546" y="2374"/>
                  </a:lnTo>
                  <a:lnTo>
                    <a:pt x="25094" y="1583"/>
                  </a:lnTo>
                  <a:lnTo>
                    <a:pt x="24303" y="904"/>
                  </a:lnTo>
                  <a:lnTo>
                    <a:pt x="23512" y="452"/>
                  </a:lnTo>
                  <a:lnTo>
                    <a:pt x="22494" y="113"/>
                  </a:lnTo>
                  <a:lnTo>
                    <a:pt x="212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6723450" y="2727500"/>
              <a:ext cx="658425" cy="259975"/>
            </a:xfrm>
            <a:custGeom>
              <a:avLst/>
              <a:gdLst/>
              <a:ahLst/>
              <a:cxnLst/>
              <a:rect l="l" t="t" r="r" b="b"/>
              <a:pathLst>
                <a:path w="26337" h="10399" extrusionOk="0">
                  <a:moveTo>
                    <a:pt x="4974" y="0"/>
                  </a:moveTo>
                  <a:lnTo>
                    <a:pt x="3843" y="113"/>
                  </a:lnTo>
                  <a:lnTo>
                    <a:pt x="2826" y="452"/>
                  </a:lnTo>
                  <a:lnTo>
                    <a:pt x="1922" y="904"/>
                  </a:lnTo>
                  <a:lnTo>
                    <a:pt x="1243" y="1583"/>
                  </a:lnTo>
                  <a:lnTo>
                    <a:pt x="678" y="2374"/>
                  </a:lnTo>
                  <a:lnTo>
                    <a:pt x="339" y="3278"/>
                  </a:lnTo>
                  <a:lnTo>
                    <a:pt x="113" y="4182"/>
                  </a:lnTo>
                  <a:lnTo>
                    <a:pt x="0" y="5200"/>
                  </a:lnTo>
                  <a:lnTo>
                    <a:pt x="113" y="6104"/>
                  </a:lnTo>
                  <a:lnTo>
                    <a:pt x="339" y="7121"/>
                  </a:lnTo>
                  <a:lnTo>
                    <a:pt x="678" y="7912"/>
                  </a:lnTo>
                  <a:lnTo>
                    <a:pt x="1243" y="8703"/>
                  </a:lnTo>
                  <a:lnTo>
                    <a:pt x="1922" y="9382"/>
                  </a:lnTo>
                  <a:lnTo>
                    <a:pt x="2826" y="9947"/>
                  </a:lnTo>
                  <a:lnTo>
                    <a:pt x="3843" y="10286"/>
                  </a:lnTo>
                  <a:lnTo>
                    <a:pt x="4974" y="10399"/>
                  </a:lnTo>
                  <a:lnTo>
                    <a:pt x="21250" y="10399"/>
                  </a:lnTo>
                  <a:lnTo>
                    <a:pt x="22494" y="10286"/>
                  </a:lnTo>
                  <a:lnTo>
                    <a:pt x="23511" y="9947"/>
                  </a:lnTo>
                  <a:lnTo>
                    <a:pt x="24302" y="9382"/>
                  </a:lnTo>
                  <a:lnTo>
                    <a:pt x="25094" y="8703"/>
                  </a:lnTo>
                  <a:lnTo>
                    <a:pt x="25546" y="7912"/>
                  </a:lnTo>
                  <a:lnTo>
                    <a:pt x="25998" y="7121"/>
                  </a:lnTo>
                  <a:lnTo>
                    <a:pt x="26224" y="6104"/>
                  </a:lnTo>
                  <a:lnTo>
                    <a:pt x="26337" y="5200"/>
                  </a:lnTo>
                  <a:lnTo>
                    <a:pt x="26224" y="4182"/>
                  </a:lnTo>
                  <a:lnTo>
                    <a:pt x="25998" y="3278"/>
                  </a:lnTo>
                  <a:lnTo>
                    <a:pt x="25546" y="2374"/>
                  </a:lnTo>
                  <a:lnTo>
                    <a:pt x="25094" y="1583"/>
                  </a:lnTo>
                  <a:lnTo>
                    <a:pt x="24302" y="904"/>
                  </a:lnTo>
                  <a:lnTo>
                    <a:pt x="23511" y="452"/>
                  </a:lnTo>
                  <a:lnTo>
                    <a:pt x="22494" y="113"/>
                  </a:lnTo>
                  <a:lnTo>
                    <a:pt x="212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53"/>
          <p:cNvSpPr/>
          <p:nvPr/>
        </p:nvSpPr>
        <p:spPr>
          <a:xfrm rot="894505">
            <a:off x="-1732850" y="-106475"/>
            <a:ext cx="3765086" cy="2211179"/>
          </a:xfrm>
          <a:custGeom>
            <a:avLst/>
            <a:gdLst/>
            <a:ahLst/>
            <a:cxnLst/>
            <a:rect l="l" t="t" r="r" b="b"/>
            <a:pathLst>
              <a:path w="80237" h="47122" extrusionOk="0">
                <a:moveTo>
                  <a:pt x="75580" y="0"/>
                </a:moveTo>
                <a:cubicBezTo>
                  <a:pt x="74446" y="0"/>
                  <a:pt x="73347" y="432"/>
                  <a:pt x="72272" y="651"/>
                </a:cubicBezTo>
                <a:cubicBezTo>
                  <a:pt x="71533" y="794"/>
                  <a:pt x="70783" y="866"/>
                  <a:pt x="70033" y="890"/>
                </a:cubicBezTo>
                <a:cubicBezTo>
                  <a:pt x="68402" y="961"/>
                  <a:pt x="66938" y="1461"/>
                  <a:pt x="65330" y="1544"/>
                </a:cubicBezTo>
                <a:cubicBezTo>
                  <a:pt x="65747" y="1449"/>
                  <a:pt x="65937" y="1068"/>
                  <a:pt x="66283" y="878"/>
                </a:cubicBezTo>
                <a:lnTo>
                  <a:pt x="66283" y="878"/>
                </a:lnTo>
                <a:cubicBezTo>
                  <a:pt x="65390" y="1116"/>
                  <a:pt x="64485" y="1402"/>
                  <a:pt x="63580" y="1628"/>
                </a:cubicBezTo>
                <a:cubicBezTo>
                  <a:pt x="62497" y="1866"/>
                  <a:pt x="61342" y="1818"/>
                  <a:pt x="60294" y="2164"/>
                </a:cubicBezTo>
                <a:cubicBezTo>
                  <a:pt x="59246" y="2497"/>
                  <a:pt x="58222" y="2926"/>
                  <a:pt x="57127" y="3211"/>
                </a:cubicBezTo>
                <a:cubicBezTo>
                  <a:pt x="56043" y="3509"/>
                  <a:pt x="54936" y="3640"/>
                  <a:pt x="53876" y="3961"/>
                </a:cubicBezTo>
                <a:cubicBezTo>
                  <a:pt x="52352" y="4414"/>
                  <a:pt x="50924" y="5021"/>
                  <a:pt x="49388" y="5473"/>
                </a:cubicBezTo>
                <a:cubicBezTo>
                  <a:pt x="47364" y="6045"/>
                  <a:pt x="45375" y="6747"/>
                  <a:pt x="43435" y="7569"/>
                </a:cubicBezTo>
                <a:cubicBezTo>
                  <a:pt x="42208" y="8105"/>
                  <a:pt x="40994" y="8486"/>
                  <a:pt x="39720" y="8938"/>
                </a:cubicBezTo>
                <a:cubicBezTo>
                  <a:pt x="39505" y="9013"/>
                  <a:pt x="38737" y="9352"/>
                  <a:pt x="38217" y="9352"/>
                </a:cubicBezTo>
                <a:cubicBezTo>
                  <a:pt x="37989" y="9352"/>
                  <a:pt x="37809" y="9286"/>
                  <a:pt x="37743" y="9105"/>
                </a:cubicBezTo>
                <a:cubicBezTo>
                  <a:pt x="37612" y="8712"/>
                  <a:pt x="38875" y="7998"/>
                  <a:pt x="39196" y="7700"/>
                </a:cubicBezTo>
                <a:lnTo>
                  <a:pt x="39196" y="7700"/>
                </a:lnTo>
                <a:cubicBezTo>
                  <a:pt x="37279" y="8069"/>
                  <a:pt x="35624" y="8902"/>
                  <a:pt x="33862" y="9569"/>
                </a:cubicBezTo>
                <a:cubicBezTo>
                  <a:pt x="31850" y="10331"/>
                  <a:pt x="29719" y="10927"/>
                  <a:pt x="27802" y="11843"/>
                </a:cubicBezTo>
                <a:cubicBezTo>
                  <a:pt x="25480" y="12951"/>
                  <a:pt x="23027" y="14201"/>
                  <a:pt x="20991" y="15594"/>
                </a:cubicBezTo>
                <a:cubicBezTo>
                  <a:pt x="20036" y="16249"/>
                  <a:pt x="18376" y="17495"/>
                  <a:pt x="16901" y="17495"/>
                </a:cubicBezTo>
                <a:cubicBezTo>
                  <a:pt x="16795" y="17495"/>
                  <a:pt x="16690" y="17489"/>
                  <a:pt x="16586" y="17475"/>
                </a:cubicBezTo>
                <a:cubicBezTo>
                  <a:pt x="17098" y="16987"/>
                  <a:pt x="19372" y="15201"/>
                  <a:pt x="17503" y="15165"/>
                </a:cubicBezTo>
                <a:cubicBezTo>
                  <a:pt x="17476" y="15165"/>
                  <a:pt x="17450" y="15164"/>
                  <a:pt x="17424" y="15164"/>
                </a:cubicBezTo>
                <a:cubicBezTo>
                  <a:pt x="16284" y="15164"/>
                  <a:pt x="15420" y="15662"/>
                  <a:pt x="14407" y="16034"/>
                </a:cubicBezTo>
                <a:cubicBezTo>
                  <a:pt x="13550" y="16344"/>
                  <a:pt x="12800" y="16773"/>
                  <a:pt x="11978" y="17130"/>
                </a:cubicBezTo>
                <a:cubicBezTo>
                  <a:pt x="10454" y="17785"/>
                  <a:pt x="8907" y="18285"/>
                  <a:pt x="7442" y="19035"/>
                </a:cubicBezTo>
                <a:cubicBezTo>
                  <a:pt x="4870" y="20344"/>
                  <a:pt x="2406" y="21702"/>
                  <a:pt x="1" y="23154"/>
                </a:cubicBezTo>
                <a:cubicBezTo>
                  <a:pt x="1" y="25345"/>
                  <a:pt x="751" y="28072"/>
                  <a:pt x="1120" y="30238"/>
                </a:cubicBezTo>
                <a:cubicBezTo>
                  <a:pt x="1739" y="33858"/>
                  <a:pt x="2072" y="37585"/>
                  <a:pt x="2263" y="41240"/>
                </a:cubicBezTo>
                <a:cubicBezTo>
                  <a:pt x="2358" y="42895"/>
                  <a:pt x="2608" y="44562"/>
                  <a:pt x="3573" y="46062"/>
                </a:cubicBezTo>
                <a:cubicBezTo>
                  <a:pt x="3875" y="46526"/>
                  <a:pt x="4216" y="47117"/>
                  <a:pt x="4969" y="47117"/>
                </a:cubicBezTo>
                <a:cubicBezTo>
                  <a:pt x="5047" y="47117"/>
                  <a:pt x="5129" y="47111"/>
                  <a:pt x="5216" y="47098"/>
                </a:cubicBezTo>
                <a:lnTo>
                  <a:pt x="5311" y="47110"/>
                </a:lnTo>
                <a:cubicBezTo>
                  <a:pt x="5351" y="47118"/>
                  <a:pt x="5395" y="47122"/>
                  <a:pt x="5443" y="47122"/>
                </a:cubicBezTo>
                <a:cubicBezTo>
                  <a:pt x="5955" y="47122"/>
                  <a:pt x="6885" y="46692"/>
                  <a:pt x="7287" y="46562"/>
                </a:cubicBezTo>
                <a:cubicBezTo>
                  <a:pt x="7847" y="46383"/>
                  <a:pt x="8395" y="46026"/>
                  <a:pt x="8954" y="45883"/>
                </a:cubicBezTo>
                <a:cubicBezTo>
                  <a:pt x="9514" y="45740"/>
                  <a:pt x="9954" y="45776"/>
                  <a:pt x="10490" y="45538"/>
                </a:cubicBezTo>
                <a:cubicBezTo>
                  <a:pt x="14121" y="43966"/>
                  <a:pt x="17872" y="42597"/>
                  <a:pt x="21265" y="40716"/>
                </a:cubicBezTo>
                <a:cubicBezTo>
                  <a:pt x="21765" y="40442"/>
                  <a:pt x="22039" y="40156"/>
                  <a:pt x="22444" y="39811"/>
                </a:cubicBezTo>
                <a:cubicBezTo>
                  <a:pt x="23123" y="39228"/>
                  <a:pt x="23896" y="39013"/>
                  <a:pt x="24742" y="38620"/>
                </a:cubicBezTo>
                <a:cubicBezTo>
                  <a:pt x="26575" y="37751"/>
                  <a:pt x="28468" y="36918"/>
                  <a:pt x="30207" y="35965"/>
                </a:cubicBezTo>
                <a:cubicBezTo>
                  <a:pt x="31326" y="35358"/>
                  <a:pt x="32136" y="34525"/>
                  <a:pt x="33029" y="33763"/>
                </a:cubicBezTo>
                <a:cubicBezTo>
                  <a:pt x="33433" y="33417"/>
                  <a:pt x="33862" y="33096"/>
                  <a:pt x="34314" y="32810"/>
                </a:cubicBezTo>
                <a:cubicBezTo>
                  <a:pt x="34612" y="32608"/>
                  <a:pt x="35029" y="32465"/>
                  <a:pt x="35255" y="32215"/>
                </a:cubicBezTo>
                <a:cubicBezTo>
                  <a:pt x="35188" y="32211"/>
                  <a:pt x="35121" y="32209"/>
                  <a:pt x="35053" y="32209"/>
                </a:cubicBezTo>
                <a:cubicBezTo>
                  <a:pt x="33641" y="32209"/>
                  <a:pt x="32064" y="33091"/>
                  <a:pt x="30632" y="33091"/>
                </a:cubicBezTo>
                <a:cubicBezTo>
                  <a:pt x="30399" y="33091"/>
                  <a:pt x="30169" y="33067"/>
                  <a:pt x="29945" y="33013"/>
                </a:cubicBezTo>
                <a:cubicBezTo>
                  <a:pt x="29885" y="32667"/>
                  <a:pt x="30647" y="32298"/>
                  <a:pt x="30933" y="32084"/>
                </a:cubicBezTo>
                <a:cubicBezTo>
                  <a:pt x="31505" y="31655"/>
                  <a:pt x="32124" y="31274"/>
                  <a:pt x="32755" y="30929"/>
                </a:cubicBezTo>
                <a:cubicBezTo>
                  <a:pt x="34231" y="30143"/>
                  <a:pt x="35565" y="29238"/>
                  <a:pt x="36922" y="28333"/>
                </a:cubicBezTo>
                <a:cubicBezTo>
                  <a:pt x="37803" y="27750"/>
                  <a:pt x="38505" y="27131"/>
                  <a:pt x="39541" y="26678"/>
                </a:cubicBezTo>
                <a:cubicBezTo>
                  <a:pt x="40220" y="26381"/>
                  <a:pt x="40946" y="26178"/>
                  <a:pt x="41625" y="25893"/>
                </a:cubicBezTo>
                <a:cubicBezTo>
                  <a:pt x="41881" y="25781"/>
                  <a:pt x="42157" y="25483"/>
                  <a:pt x="42455" y="25483"/>
                </a:cubicBezTo>
                <a:cubicBezTo>
                  <a:pt x="42476" y="25483"/>
                  <a:pt x="42497" y="25485"/>
                  <a:pt x="42518" y="25488"/>
                </a:cubicBezTo>
                <a:cubicBezTo>
                  <a:pt x="42667" y="25906"/>
                  <a:pt x="42476" y="26340"/>
                  <a:pt x="42984" y="26340"/>
                </a:cubicBezTo>
                <a:cubicBezTo>
                  <a:pt x="43085" y="26340"/>
                  <a:pt x="43212" y="26323"/>
                  <a:pt x="43375" y="26286"/>
                </a:cubicBezTo>
                <a:cubicBezTo>
                  <a:pt x="43673" y="26143"/>
                  <a:pt x="43970" y="26000"/>
                  <a:pt x="44268" y="25857"/>
                </a:cubicBezTo>
                <a:cubicBezTo>
                  <a:pt x="44804" y="25631"/>
                  <a:pt x="45340" y="25416"/>
                  <a:pt x="45887" y="25238"/>
                </a:cubicBezTo>
                <a:cubicBezTo>
                  <a:pt x="47102" y="24773"/>
                  <a:pt x="48292" y="24238"/>
                  <a:pt x="49435" y="23642"/>
                </a:cubicBezTo>
                <a:cubicBezTo>
                  <a:pt x="50686" y="22976"/>
                  <a:pt x="51829" y="22357"/>
                  <a:pt x="53222" y="21856"/>
                </a:cubicBezTo>
                <a:cubicBezTo>
                  <a:pt x="55293" y="21106"/>
                  <a:pt x="57353" y="20428"/>
                  <a:pt x="59341" y="19570"/>
                </a:cubicBezTo>
                <a:cubicBezTo>
                  <a:pt x="61306" y="18737"/>
                  <a:pt x="63104" y="17868"/>
                  <a:pt x="64806" y="16749"/>
                </a:cubicBezTo>
                <a:cubicBezTo>
                  <a:pt x="65402" y="16356"/>
                  <a:pt x="66092" y="15999"/>
                  <a:pt x="66676" y="15594"/>
                </a:cubicBezTo>
                <a:cubicBezTo>
                  <a:pt x="66926" y="15427"/>
                  <a:pt x="67200" y="15237"/>
                  <a:pt x="67235" y="14963"/>
                </a:cubicBezTo>
                <a:cubicBezTo>
                  <a:pt x="67272" y="14608"/>
                  <a:pt x="66956" y="14503"/>
                  <a:pt x="66542" y="14503"/>
                </a:cubicBezTo>
                <a:cubicBezTo>
                  <a:pt x="66025" y="14503"/>
                  <a:pt x="65356" y="14666"/>
                  <a:pt x="65033" y="14713"/>
                </a:cubicBezTo>
                <a:cubicBezTo>
                  <a:pt x="64437" y="14784"/>
                  <a:pt x="63854" y="14856"/>
                  <a:pt x="63282" y="14975"/>
                </a:cubicBezTo>
                <a:cubicBezTo>
                  <a:pt x="62990" y="15030"/>
                  <a:pt x="62528" y="15211"/>
                  <a:pt x="62157" y="15211"/>
                </a:cubicBezTo>
                <a:cubicBezTo>
                  <a:pt x="62045" y="15211"/>
                  <a:pt x="61942" y="15195"/>
                  <a:pt x="61854" y="15153"/>
                </a:cubicBezTo>
                <a:cubicBezTo>
                  <a:pt x="60913" y="14713"/>
                  <a:pt x="62866" y="14189"/>
                  <a:pt x="63151" y="13963"/>
                </a:cubicBezTo>
                <a:cubicBezTo>
                  <a:pt x="62996" y="13932"/>
                  <a:pt x="62840" y="13924"/>
                  <a:pt x="62685" y="13924"/>
                </a:cubicBezTo>
                <a:cubicBezTo>
                  <a:pt x="62496" y="13924"/>
                  <a:pt x="62307" y="13936"/>
                  <a:pt x="62118" y="13936"/>
                </a:cubicBezTo>
                <a:cubicBezTo>
                  <a:pt x="62034" y="13936"/>
                  <a:pt x="61950" y="13934"/>
                  <a:pt x="61866" y="13927"/>
                </a:cubicBezTo>
                <a:cubicBezTo>
                  <a:pt x="61592" y="13891"/>
                  <a:pt x="61318" y="13832"/>
                  <a:pt x="61044" y="13760"/>
                </a:cubicBezTo>
                <a:cubicBezTo>
                  <a:pt x="60874" y="13725"/>
                  <a:pt x="60700" y="13717"/>
                  <a:pt x="60525" y="13717"/>
                </a:cubicBezTo>
                <a:cubicBezTo>
                  <a:pt x="60361" y="13717"/>
                  <a:pt x="60196" y="13724"/>
                  <a:pt x="60033" y="13724"/>
                </a:cubicBezTo>
                <a:cubicBezTo>
                  <a:pt x="59834" y="13724"/>
                  <a:pt x="59638" y="13713"/>
                  <a:pt x="59449" y="13665"/>
                </a:cubicBezTo>
                <a:cubicBezTo>
                  <a:pt x="59699" y="13439"/>
                  <a:pt x="60270" y="13355"/>
                  <a:pt x="60615" y="13201"/>
                </a:cubicBezTo>
                <a:cubicBezTo>
                  <a:pt x="61068" y="12986"/>
                  <a:pt x="61485" y="12724"/>
                  <a:pt x="61937" y="12510"/>
                </a:cubicBezTo>
                <a:cubicBezTo>
                  <a:pt x="63461" y="11784"/>
                  <a:pt x="65116" y="11248"/>
                  <a:pt x="66664" y="10569"/>
                </a:cubicBezTo>
                <a:cubicBezTo>
                  <a:pt x="67402" y="10248"/>
                  <a:pt x="67902" y="9760"/>
                  <a:pt x="68593" y="9403"/>
                </a:cubicBezTo>
                <a:cubicBezTo>
                  <a:pt x="69366" y="8998"/>
                  <a:pt x="70200" y="8652"/>
                  <a:pt x="70974" y="8248"/>
                </a:cubicBezTo>
                <a:cubicBezTo>
                  <a:pt x="71807" y="7831"/>
                  <a:pt x="72748" y="7557"/>
                  <a:pt x="73593" y="7152"/>
                </a:cubicBezTo>
                <a:cubicBezTo>
                  <a:pt x="74272" y="6831"/>
                  <a:pt x="74891" y="6450"/>
                  <a:pt x="75605" y="6152"/>
                </a:cubicBezTo>
                <a:cubicBezTo>
                  <a:pt x="76582" y="5747"/>
                  <a:pt x="77487" y="5331"/>
                  <a:pt x="78296" y="4747"/>
                </a:cubicBezTo>
                <a:cubicBezTo>
                  <a:pt x="78677" y="4473"/>
                  <a:pt x="79058" y="4211"/>
                  <a:pt x="79451" y="3961"/>
                </a:cubicBezTo>
                <a:cubicBezTo>
                  <a:pt x="79642" y="3890"/>
                  <a:pt x="79820" y="3807"/>
                  <a:pt x="79975" y="3688"/>
                </a:cubicBezTo>
                <a:cubicBezTo>
                  <a:pt x="80237" y="3259"/>
                  <a:pt x="79415" y="3295"/>
                  <a:pt x="78987" y="3211"/>
                </a:cubicBezTo>
                <a:cubicBezTo>
                  <a:pt x="78046" y="3045"/>
                  <a:pt x="77106" y="2890"/>
                  <a:pt x="76236" y="2580"/>
                </a:cubicBezTo>
                <a:cubicBezTo>
                  <a:pt x="75534" y="2318"/>
                  <a:pt x="74939" y="2509"/>
                  <a:pt x="74236" y="2342"/>
                </a:cubicBezTo>
                <a:cubicBezTo>
                  <a:pt x="74319" y="1402"/>
                  <a:pt x="76296" y="1056"/>
                  <a:pt x="76439" y="92"/>
                </a:cubicBezTo>
                <a:cubicBezTo>
                  <a:pt x="76150" y="27"/>
                  <a:pt x="75864" y="0"/>
                  <a:pt x="755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53"/>
          <p:cNvSpPr/>
          <p:nvPr/>
        </p:nvSpPr>
        <p:spPr>
          <a:xfrm rot="10800000">
            <a:off x="3543826" y="4199325"/>
            <a:ext cx="5459484" cy="1691463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53"/>
          <p:cNvSpPr txBox="1">
            <a:spLocks noGrp="1"/>
          </p:cNvSpPr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Bitka za Šibenik</a:t>
            </a:r>
            <a:endParaRPr dirty="0"/>
          </a:p>
        </p:txBody>
      </p:sp>
      <p:sp>
        <p:nvSpPr>
          <p:cNvPr id="1412" name="Google Shape;1412;p53"/>
          <p:cNvSpPr txBox="1">
            <a:spLocks noGrp="1"/>
          </p:cNvSpPr>
          <p:nvPr>
            <p:ph type="body" idx="1"/>
          </p:nvPr>
        </p:nvSpPr>
        <p:spPr>
          <a:xfrm>
            <a:off x="758775" y="1129650"/>
            <a:ext cx="7626300" cy="3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800" b="0" i="0" dirty="0">
                <a:solidFill>
                  <a:schemeClr val="tx1"/>
                </a:solidFill>
                <a:effectLst/>
                <a:latin typeface="+mn-lt"/>
              </a:rPr>
              <a:t>Bitka za Šibenik se odvijala od </a:t>
            </a:r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n-lt"/>
              </a:rPr>
              <a:t>16.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+mn-lt"/>
              </a:rPr>
              <a:t> do </a:t>
            </a:r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n-lt"/>
              </a:rPr>
              <a:t>23. rujna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+mn-lt"/>
              </a:rPr>
              <a:t> </a:t>
            </a:r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n-lt"/>
              </a:rPr>
              <a:t>1991.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+mn-lt"/>
              </a:rPr>
              <a:t>, počela je napadom i srpskim osvajanjem </a:t>
            </a: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+mn-lt"/>
              </a:rPr>
              <a:t>Drniš</a:t>
            </a:r>
            <a:r>
              <a:rPr lang="hr-HR" sz="1800" b="0" i="0" u="none" strike="noStrike" dirty="0">
                <a:solidFill>
                  <a:schemeClr val="tx1"/>
                </a:solidFill>
                <a:effectLst/>
                <a:latin typeface="+mn-lt"/>
              </a:rPr>
              <a:t>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 23.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rujna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1991.</a:t>
            </a:r>
            <a:r>
              <a:rPr lang="hr-HR" sz="18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1800" dirty="0">
                <a:solidFill>
                  <a:schemeClr val="tx1"/>
                </a:solidFill>
                <a:latin typeface="+mn-lt"/>
              </a:rPr>
              <a:t>U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spješnom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obranom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Šibenika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spriječeno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je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odsijecanje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Srednje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Južne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Dalmacije</a:t>
            </a:r>
            <a:r>
              <a:rPr lang="hr-HR" sz="18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Šibenska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je bitka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bila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iznimno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strateški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važna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jer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se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moralo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obraniti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šibenski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most, grad Šibenik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položaji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na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Jadranskoj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magistrali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hr-HR" sz="18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Nakon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osam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dana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srpski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je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osvajač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bio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prisiljen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na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</a:rPr>
              <a:t>povlačenje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sz="1800" dirty="0">
              <a:solidFill>
                <a:schemeClr val="tx1"/>
              </a:solidFill>
              <a:latin typeface="+mn-lt"/>
              <a:ea typeface="Assistant"/>
              <a:cs typeface="Assistant"/>
              <a:sym typeface="Assistant"/>
            </a:endParaRPr>
          </a:p>
        </p:txBody>
      </p:sp>
      <p:grpSp>
        <p:nvGrpSpPr>
          <p:cNvPr id="1413" name="Google Shape;1413;p53"/>
          <p:cNvGrpSpPr/>
          <p:nvPr/>
        </p:nvGrpSpPr>
        <p:grpSpPr>
          <a:xfrm rot="3366779" flipH="1">
            <a:off x="7651099" y="40051"/>
            <a:ext cx="1782424" cy="1363331"/>
            <a:chOff x="2939750" y="4553425"/>
            <a:chExt cx="759150" cy="580675"/>
          </a:xfrm>
        </p:grpSpPr>
        <p:sp>
          <p:nvSpPr>
            <p:cNvPr id="1414" name="Google Shape;1414;p53"/>
            <p:cNvSpPr/>
            <p:nvPr/>
          </p:nvSpPr>
          <p:spPr>
            <a:xfrm>
              <a:off x="2939750" y="4578525"/>
              <a:ext cx="502325" cy="261725"/>
            </a:xfrm>
            <a:custGeom>
              <a:avLst/>
              <a:gdLst/>
              <a:ahLst/>
              <a:cxnLst/>
              <a:rect l="l" t="t" r="r" b="b"/>
              <a:pathLst>
                <a:path w="20093" h="10469" fill="none" extrusionOk="0">
                  <a:moveTo>
                    <a:pt x="7702" y="10469"/>
                  </a:moveTo>
                  <a:cubicBezTo>
                    <a:pt x="7469" y="10469"/>
                    <a:pt x="7261" y="10408"/>
                    <a:pt x="7065" y="10285"/>
                  </a:cubicBezTo>
                  <a:cubicBezTo>
                    <a:pt x="6833" y="10138"/>
                    <a:pt x="6661" y="9906"/>
                    <a:pt x="6526" y="9550"/>
                  </a:cubicBezTo>
                  <a:cubicBezTo>
                    <a:pt x="6331" y="9061"/>
                    <a:pt x="6245" y="8534"/>
                    <a:pt x="6171" y="8008"/>
                  </a:cubicBezTo>
                  <a:cubicBezTo>
                    <a:pt x="6061" y="7285"/>
                    <a:pt x="5963" y="6600"/>
                    <a:pt x="5559" y="6036"/>
                  </a:cubicBezTo>
                  <a:cubicBezTo>
                    <a:pt x="4922" y="5143"/>
                    <a:pt x="3784" y="4886"/>
                    <a:pt x="2682" y="4641"/>
                  </a:cubicBezTo>
                  <a:cubicBezTo>
                    <a:pt x="2388" y="4579"/>
                    <a:pt x="2106" y="4506"/>
                    <a:pt x="1812" y="4432"/>
                  </a:cubicBezTo>
                  <a:cubicBezTo>
                    <a:pt x="955" y="4200"/>
                    <a:pt x="37" y="3637"/>
                    <a:pt x="25" y="2755"/>
                  </a:cubicBezTo>
                  <a:cubicBezTo>
                    <a:pt x="0" y="2008"/>
                    <a:pt x="711" y="1445"/>
                    <a:pt x="1384" y="1323"/>
                  </a:cubicBezTo>
                  <a:cubicBezTo>
                    <a:pt x="2119" y="1200"/>
                    <a:pt x="2853" y="1469"/>
                    <a:pt x="3416" y="1727"/>
                  </a:cubicBezTo>
                  <a:cubicBezTo>
                    <a:pt x="3551" y="1800"/>
                    <a:pt x="3710" y="1873"/>
                    <a:pt x="3845" y="1947"/>
                  </a:cubicBezTo>
                  <a:cubicBezTo>
                    <a:pt x="4322" y="2180"/>
                    <a:pt x="4788" y="2424"/>
                    <a:pt x="5314" y="2522"/>
                  </a:cubicBezTo>
                  <a:cubicBezTo>
                    <a:pt x="6649" y="2816"/>
                    <a:pt x="7885" y="2265"/>
                    <a:pt x="9183" y="1690"/>
                  </a:cubicBezTo>
                  <a:cubicBezTo>
                    <a:pt x="10053" y="1298"/>
                    <a:pt x="10946" y="906"/>
                    <a:pt x="11865" y="772"/>
                  </a:cubicBezTo>
                  <a:cubicBezTo>
                    <a:pt x="12183" y="723"/>
                    <a:pt x="12501" y="710"/>
                    <a:pt x="12832" y="686"/>
                  </a:cubicBezTo>
                  <a:cubicBezTo>
                    <a:pt x="13138" y="674"/>
                    <a:pt x="13457" y="661"/>
                    <a:pt x="13763" y="612"/>
                  </a:cubicBezTo>
                  <a:cubicBezTo>
                    <a:pt x="14130" y="576"/>
                    <a:pt x="14509" y="465"/>
                    <a:pt x="14865" y="367"/>
                  </a:cubicBezTo>
                  <a:cubicBezTo>
                    <a:pt x="15134" y="294"/>
                    <a:pt x="15416" y="233"/>
                    <a:pt x="15685" y="172"/>
                  </a:cubicBezTo>
                  <a:cubicBezTo>
                    <a:pt x="16530" y="0"/>
                    <a:pt x="17375" y="0"/>
                    <a:pt x="18195" y="159"/>
                  </a:cubicBezTo>
                  <a:cubicBezTo>
                    <a:pt x="18562" y="221"/>
                    <a:pt x="19101" y="355"/>
                    <a:pt x="19517" y="698"/>
                  </a:cubicBezTo>
                  <a:cubicBezTo>
                    <a:pt x="19909" y="1016"/>
                    <a:pt x="20093" y="1506"/>
                    <a:pt x="20007" y="1947"/>
                  </a:cubicBezTo>
                  <a:cubicBezTo>
                    <a:pt x="19909" y="2351"/>
                    <a:pt x="19627" y="2633"/>
                    <a:pt x="19199" y="2755"/>
                  </a:cubicBezTo>
                  <a:cubicBezTo>
                    <a:pt x="18795" y="2865"/>
                    <a:pt x="18366" y="2902"/>
                    <a:pt x="17950" y="2926"/>
                  </a:cubicBezTo>
                  <a:cubicBezTo>
                    <a:pt x="17424" y="2963"/>
                    <a:pt x="16873" y="2988"/>
                    <a:pt x="16334" y="3220"/>
                  </a:cubicBezTo>
                  <a:lnTo>
                    <a:pt x="16334" y="3220"/>
                  </a:lnTo>
                  <a:cubicBezTo>
                    <a:pt x="16089" y="3306"/>
                    <a:pt x="15844" y="3428"/>
                    <a:pt x="15685" y="3649"/>
                  </a:cubicBezTo>
                  <a:cubicBezTo>
                    <a:pt x="15477" y="3943"/>
                    <a:pt x="15501" y="4310"/>
                    <a:pt x="15526" y="4690"/>
                  </a:cubicBezTo>
                  <a:cubicBezTo>
                    <a:pt x="15538" y="4959"/>
                    <a:pt x="15550" y="5253"/>
                    <a:pt x="15477" y="5534"/>
                  </a:cubicBezTo>
                  <a:cubicBezTo>
                    <a:pt x="15318" y="6110"/>
                    <a:pt x="14767" y="6477"/>
                    <a:pt x="14240" y="6820"/>
                  </a:cubicBezTo>
                  <a:lnTo>
                    <a:pt x="9196" y="9906"/>
                  </a:lnTo>
                  <a:cubicBezTo>
                    <a:pt x="8804" y="10163"/>
                    <a:pt x="8241" y="10469"/>
                    <a:pt x="7702" y="104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3"/>
            <p:cNvSpPr/>
            <p:nvPr/>
          </p:nvSpPr>
          <p:spPr>
            <a:xfrm>
              <a:off x="3165350" y="4683825"/>
              <a:ext cx="69200" cy="43775"/>
            </a:xfrm>
            <a:custGeom>
              <a:avLst/>
              <a:gdLst/>
              <a:ahLst/>
              <a:cxnLst/>
              <a:rect l="l" t="t" r="r" b="b"/>
              <a:pathLst>
                <a:path w="2768" h="1751" fill="none" extrusionOk="0">
                  <a:moveTo>
                    <a:pt x="441" y="1751"/>
                  </a:moveTo>
                  <a:cubicBezTo>
                    <a:pt x="343" y="1751"/>
                    <a:pt x="257" y="1726"/>
                    <a:pt x="196" y="1702"/>
                  </a:cubicBezTo>
                  <a:cubicBezTo>
                    <a:pt x="135" y="1665"/>
                    <a:pt x="74" y="1604"/>
                    <a:pt x="37" y="1531"/>
                  </a:cubicBezTo>
                  <a:cubicBezTo>
                    <a:pt x="0" y="1420"/>
                    <a:pt x="0" y="1322"/>
                    <a:pt x="37" y="1224"/>
                  </a:cubicBezTo>
                  <a:cubicBezTo>
                    <a:pt x="208" y="869"/>
                    <a:pt x="625" y="796"/>
                    <a:pt x="1004" y="722"/>
                  </a:cubicBezTo>
                  <a:cubicBezTo>
                    <a:pt x="1200" y="686"/>
                    <a:pt x="1384" y="661"/>
                    <a:pt x="1543" y="588"/>
                  </a:cubicBezTo>
                  <a:cubicBezTo>
                    <a:pt x="1665" y="527"/>
                    <a:pt x="1812" y="416"/>
                    <a:pt x="1959" y="318"/>
                  </a:cubicBezTo>
                  <a:cubicBezTo>
                    <a:pt x="2180" y="159"/>
                    <a:pt x="2412" y="0"/>
                    <a:pt x="2571" y="37"/>
                  </a:cubicBezTo>
                  <a:cubicBezTo>
                    <a:pt x="2608" y="49"/>
                    <a:pt x="2657" y="74"/>
                    <a:pt x="2682" y="135"/>
                  </a:cubicBezTo>
                  <a:cubicBezTo>
                    <a:pt x="2767" y="306"/>
                    <a:pt x="2706" y="527"/>
                    <a:pt x="2486" y="759"/>
                  </a:cubicBezTo>
                  <a:cubicBezTo>
                    <a:pt x="2033" y="1261"/>
                    <a:pt x="1041" y="1751"/>
                    <a:pt x="441" y="17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3"/>
            <p:cNvSpPr/>
            <p:nvPr/>
          </p:nvSpPr>
          <p:spPr>
            <a:xfrm>
              <a:off x="3497450" y="4553425"/>
              <a:ext cx="201450" cy="580675"/>
            </a:xfrm>
            <a:custGeom>
              <a:avLst/>
              <a:gdLst/>
              <a:ahLst/>
              <a:cxnLst/>
              <a:rect l="l" t="t" r="r" b="b"/>
              <a:pathLst>
                <a:path w="8058" h="23227" fill="none" extrusionOk="0">
                  <a:moveTo>
                    <a:pt x="4788" y="23227"/>
                  </a:moveTo>
                  <a:cubicBezTo>
                    <a:pt x="4727" y="23227"/>
                    <a:pt x="4678" y="23215"/>
                    <a:pt x="4629" y="23202"/>
                  </a:cubicBezTo>
                  <a:cubicBezTo>
                    <a:pt x="4262" y="23080"/>
                    <a:pt x="4139" y="22651"/>
                    <a:pt x="4299" y="21941"/>
                  </a:cubicBezTo>
                  <a:cubicBezTo>
                    <a:pt x="4715" y="19946"/>
                    <a:pt x="4360" y="17766"/>
                    <a:pt x="3344" y="15991"/>
                  </a:cubicBezTo>
                  <a:cubicBezTo>
                    <a:pt x="3062" y="15489"/>
                    <a:pt x="2719" y="15011"/>
                    <a:pt x="2388" y="14534"/>
                  </a:cubicBezTo>
                  <a:cubicBezTo>
                    <a:pt x="2156" y="14215"/>
                    <a:pt x="1923" y="13873"/>
                    <a:pt x="1715" y="13554"/>
                  </a:cubicBezTo>
                  <a:cubicBezTo>
                    <a:pt x="1054" y="12526"/>
                    <a:pt x="711" y="11656"/>
                    <a:pt x="674" y="10799"/>
                  </a:cubicBezTo>
                  <a:cubicBezTo>
                    <a:pt x="625" y="9942"/>
                    <a:pt x="882" y="9097"/>
                    <a:pt x="1127" y="8289"/>
                  </a:cubicBezTo>
                  <a:cubicBezTo>
                    <a:pt x="1238" y="7922"/>
                    <a:pt x="1360" y="7542"/>
                    <a:pt x="1446" y="7163"/>
                  </a:cubicBezTo>
                  <a:lnTo>
                    <a:pt x="1446" y="7163"/>
                  </a:lnTo>
                  <a:cubicBezTo>
                    <a:pt x="1776" y="5706"/>
                    <a:pt x="1666" y="4126"/>
                    <a:pt x="1140" y="2694"/>
                  </a:cubicBezTo>
                  <a:cubicBezTo>
                    <a:pt x="1005" y="2302"/>
                    <a:pt x="797" y="1971"/>
                    <a:pt x="589" y="1629"/>
                  </a:cubicBezTo>
                  <a:cubicBezTo>
                    <a:pt x="405" y="1347"/>
                    <a:pt x="221" y="1041"/>
                    <a:pt x="87" y="710"/>
                  </a:cubicBezTo>
                  <a:cubicBezTo>
                    <a:pt x="1" y="490"/>
                    <a:pt x="62" y="367"/>
                    <a:pt x="136" y="282"/>
                  </a:cubicBezTo>
                  <a:cubicBezTo>
                    <a:pt x="442" y="0"/>
                    <a:pt x="1470" y="196"/>
                    <a:pt x="1801" y="343"/>
                  </a:cubicBezTo>
                  <a:cubicBezTo>
                    <a:pt x="2242" y="563"/>
                    <a:pt x="2633" y="882"/>
                    <a:pt x="2976" y="1188"/>
                  </a:cubicBezTo>
                  <a:cubicBezTo>
                    <a:pt x="3099" y="1298"/>
                    <a:pt x="3221" y="1408"/>
                    <a:pt x="3344" y="1494"/>
                  </a:cubicBezTo>
                  <a:lnTo>
                    <a:pt x="3894" y="1910"/>
                  </a:lnTo>
                  <a:cubicBezTo>
                    <a:pt x="4617" y="2449"/>
                    <a:pt x="5352" y="3000"/>
                    <a:pt x="5670" y="3833"/>
                  </a:cubicBezTo>
                  <a:cubicBezTo>
                    <a:pt x="5915" y="4481"/>
                    <a:pt x="5854" y="5179"/>
                    <a:pt x="5817" y="5853"/>
                  </a:cubicBezTo>
                  <a:cubicBezTo>
                    <a:pt x="5792" y="6012"/>
                    <a:pt x="5780" y="6183"/>
                    <a:pt x="5780" y="6330"/>
                  </a:cubicBezTo>
                  <a:cubicBezTo>
                    <a:pt x="5707" y="7714"/>
                    <a:pt x="5939" y="9122"/>
                    <a:pt x="6453" y="10383"/>
                  </a:cubicBezTo>
                  <a:cubicBezTo>
                    <a:pt x="6637" y="10812"/>
                    <a:pt x="6833" y="11240"/>
                    <a:pt x="7053" y="11669"/>
                  </a:cubicBezTo>
                  <a:cubicBezTo>
                    <a:pt x="7286" y="12134"/>
                    <a:pt x="7531" y="12624"/>
                    <a:pt x="7715" y="13113"/>
                  </a:cubicBezTo>
                  <a:cubicBezTo>
                    <a:pt x="7874" y="13554"/>
                    <a:pt x="8057" y="14154"/>
                    <a:pt x="7972" y="14754"/>
                  </a:cubicBezTo>
                  <a:cubicBezTo>
                    <a:pt x="7911" y="15183"/>
                    <a:pt x="7715" y="15574"/>
                    <a:pt x="7506" y="15942"/>
                  </a:cubicBezTo>
                  <a:lnTo>
                    <a:pt x="7286" y="16407"/>
                  </a:lnTo>
                  <a:cubicBezTo>
                    <a:pt x="6894" y="17264"/>
                    <a:pt x="6760" y="18244"/>
                    <a:pt x="6625" y="19186"/>
                  </a:cubicBezTo>
                  <a:cubicBezTo>
                    <a:pt x="6453" y="20423"/>
                    <a:pt x="6270" y="21709"/>
                    <a:pt x="5523" y="22725"/>
                  </a:cubicBezTo>
                  <a:cubicBezTo>
                    <a:pt x="5290" y="23068"/>
                    <a:pt x="5033" y="23227"/>
                    <a:pt x="4788" y="232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3"/>
            <p:cNvSpPr/>
            <p:nvPr/>
          </p:nvSpPr>
          <p:spPr>
            <a:xfrm>
              <a:off x="3573975" y="4784525"/>
              <a:ext cx="59100" cy="132550"/>
            </a:xfrm>
            <a:custGeom>
              <a:avLst/>
              <a:gdLst/>
              <a:ahLst/>
              <a:cxnLst/>
              <a:rect l="l" t="t" r="r" b="b"/>
              <a:pathLst>
                <a:path w="2364" h="5302" fill="none" extrusionOk="0">
                  <a:moveTo>
                    <a:pt x="380" y="0"/>
                  </a:moveTo>
                  <a:cubicBezTo>
                    <a:pt x="283" y="0"/>
                    <a:pt x="221" y="25"/>
                    <a:pt x="185" y="74"/>
                  </a:cubicBezTo>
                  <a:cubicBezTo>
                    <a:pt x="1" y="270"/>
                    <a:pt x="62" y="808"/>
                    <a:pt x="99" y="1164"/>
                  </a:cubicBezTo>
                  <a:cubicBezTo>
                    <a:pt x="123" y="1274"/>
                    <a:pt x="136" y="1359"/>
                    <a:pt x="136" y="1433"/>
                  </a:cubicBezTo>
                  <a:cubicBezTo>
                    <a:pt x="148" y="1825"/>
                    <a:pt x="368" y="2327"/>
                    <a:pt x="760" y="2951"/>
                  </a:cubicBezTo>
                  <a:cubicBezTo>
                    <a:pt x="944" y="3245"/>
                    <a:pt x="1164" y="3539"/>
                    <a:pt x="1372" y="3845"/>
                  </a:cubicBezTo>
                  <a:cubicBezTo>
                    <a:pt x="1482" y="3992"/>
                    <a:pt x="1568" y="4225"/>
                    <a:pt x="1654" y="4457"/>
                  </a:cubicBezTo>
                  <a:cubicBezTo>
                    <a:pt x="1801" y="4861"/>
                    <a:pt x="1935" y="5302"/>
                    <a:pt x="2339" y="5290"/>
                  </a:cubicBezTo>
                  <a:lnTo>
                    <a:pt x="2339" y="5290"/>
                  </a:lnTo>
                  <a:cubicBezTo>
                    <a:pt x="2352" y="5290"/>
                    <a:pt x="2364" y="5229"/>
                    <a:pt x="2364" y="5204"/>
                  </a:cubicBezTo>
                  <a:lnTo>
                    <a:pt x="2364" y="5192"/>
                  </a:lnTo>
                  <a:cubicBezTo>
                    <a:pt x="2364" y="5143"/>
                    <a:pt x="2327" y="5008"/>
                    <a:pt x="2242" y="4824"/>
                  </a:cubicBezTo>
                  <a:cubicBezTo>
                    <a:pt x="2095" y="4433"/>
                    <a:pt x="1899" y="4041"/>
                    <a:pt x="1678" y="3612"/>
                  </a:cubicBezTo>
                  <a:cubicBezTo>
                    <a:pt x="1446" y="3147"/>
                    <a:pt x="1225" y="2682"/>
                    <a:pt x="1005" y="2155"/>
                  </a:cubicBezTo>
                  <a:cubicBezTo>
                    <a:pt x="895" y="1898"/>
                    <a:pt x="882" y="1531"/>
                    <a:pt x="882" y="1188"/>
                  </a:cubicBezTo>
                  <a:cubicBezTo>
                    <a:pt x="870" y="613"/>
                    <a:pt x="833" y="49"/>
                    <a:pt x="393" y="25"/>
                  </a:cubicBezTo>
                  <a:cubicBezTo>
                    <a:pt x="393" y="0"/>
                    <a:pt x="380" y="0"/>
                    <a:pt x="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53"/>
          <p:cNvGrpSpPr/>
          <p:nvPr/>
        </p:nvGrpSpPr>
        <p:grpSpPr>
          <a:xfrm rot="4216966">
            <a:off x="-1650132" y="3732785"/>
            <a:ext cx="2732656" cy="1843211"/>
            <a:chOff x="965100" y="1428788"/>
            <a:chExt cx="1354200" cy="913425"/>
          </a:xfrm>
        </p:grpSpPr>
        <p:sp>
          <p:nvSpPr>
            <p:cNvPr id="1419" name="Google Shape;1419;p53"/>
            <p:cNvSpPr/>
            <p:nvPr/>
          </p:nvSpPr>
          <p:spPr>
            <a:xfrm>
              <a:off x="1024800" y="1480513"/>
              <a:ext cx="1238800" cy="803850"/>
            </a:xfrm>
            <a:custGeom>
              <a:avLst/>
              <a:gdLst/>
              <a:ahLst/>
              <a:cxnLst/>
              <a:rect l="l" t="t" r="r" b="b"/>
              <a:pathLst>
                <a:path w="49552" h="32154" fill="none" extrusionOk="0">
                  <a:moveTo>
                    <a:pt x="4579" y="32153"/>
                  </a:moveTo>
                  <a:cubicBezTo>
                    <a:pt x="3894" y="32153"/>
                    <a:pt x="3122" y="31957"/>
                    <a:pt x="2229" y="31541"/>
                  </a:cubicBezTo>
                  <a:cubicBezTo>
                    <a:pt x="1078" y="31027"/>
                    <a:pt x="416" y="30414"/>
                    <a:pt x="208" y="29668"/>
                  </a:cubicBezTo>
                  <a:cubicBezTo>
                    <a:pt x="0" y="28970"/>
                    <a:pt x="208" y="28284"/>
                    <a:pt x="392" y="27598"/>
                  </a:cubicBezTo>
                  <a:cubicBezTo>
                    <a:pt x="429" y="27439"/>
                    <a:pt x="465" y="27304"/>
                    <a:pt x="514" y="27170"/>
                  </a:cubicBezTo>
                  <a:cubicBezTo>
                    <a:pt x="600" y="26815"/>
                    <a:pt x="661" y="26447"/>
                    <a:pt x="735" y="26092"/>
                  </a:cubicBezTo>
                  <a:cubicBezTo>
                    <a:pt x="894" y="25260"/>
                    <a:pt x="1065" y="24366"/>
                    <a:pt x="1518" y="23631"/>
                  </a:cubicBezTo>
                  <a:cubicBezTo>
                    <a:pt x="2388" y="22235"/>
                    <a:pt x="4041" y="21685"/>
                    <a:pt x="5632" y="21170"/>
                  </a:cubicBezTo>
                  <a:cubicBezTo>
                    <a:pt x="5914" y="21072"/>
                    <a:pt x="6208" y="20987"/>
                    <a:pt x="6477" y="20876"/>
                  </a:cubicBezTo>
                  <a:cubicBezTo>
                    <a:pt x="8240" y="20252"/>
                    <a:pt x="10199" y="18868"/>
                    <a:pt x="9967" y="16995"/>
                  </a:cubicBezTo>
                  <a:cubicBezTo>
                    <a:pt x="9918" y="16603"/>
                    <a:pt x="9783" y="16224"/>
                    <a:pt x="9648" y="15856"/>
                  </a:cubicBezTo>
                  <a:cubicBezTo>
                    <a:pt x="9489" y="15465"/>
                    <a:pt x="9342" y="15048"/>
                    <a:pt x="9306" y="14620"/>
                  </a:cubicBezTo>
                  <a:cubicBezTo>
                    <a:pt x="9220" y="13481"/>
                    <a:pt x="9906" y="12538"/>
                    <a:pt x="10579" y="11620"/>
                  </a:cubicBezTo>
                  <a:cubicBezTo>
                    <a:pt x="11203" y="10763"/>
                    <a:pt x="11865" y="9857"/>
                    <a:pt x="11865" y="8828"/>
                  </a:cubicBezTo>
                  <a:cubicBezTo>
                    <a:pt x="11865" y="8571"/>
                    <a:pt x="11816" y="8326"/>
                    <a:pt x="11791" y="8069"/>
                  </a:cubicBezTo>
                  <a:cubicBezTo>
                    <a:pt x="11754" y="7837"/>
                    <a:pt x="11718" y="7592"/>
                    <a:pt x="11718" y="7359"/>
                  </a:cubicBezTo>
                  <a:cubicBezTo>
                    <a:pt x="11669" y="5510"/>
                    <a:pt x="13469" y="4163"/>
                    <a:pt x="15170" y="3674"/>
                  </a:cubicBezTo>
                  <a:cubicBezTo>
                    <a:pt x="16823" y="3196"/>
                    <a:pt x="18574" y="3233"/>
                    <a:pt x="20252" y="3257"/>
                  </a:cubicBezTo>
                  <a:cubicBezTo>
                    <a:pt x="21696" y="3294"/>
                    <a:pt x="23178" y="3306"/>
                    <a:pt x="24586" y="3025"/>
                  </a:cubicBezTo>
                  <a:cubicBezTo>
                    <a:pt x="25921" y="2768"/>
                    <a:pt x="27206" y="2229"/>
                    <a:pt x="28443" y="1715"/>
                  </a:cubicBezTo>
                  <a:cubicBezTo>
                    <a:pt x="29116" y="1421"/>
                    <a:pt x="29814" y="1127"/>
                    <a:pt x="30537" y="882"/>
                  </a:cubicBezTo>
                  <a:cubicBezTo>
                    <a:pt x="33047" y="13"/>
                    <a:pt x="35128" y="0"/>
                    <a:pt x="36757" y="845"/>
                  </a:cubicBezTo>
                  <a:cubicBezTo>
                    <a:pt x="37797" y="1372"/>
                    <a:pt x="38605" y="2278"/>
                    <a:pt x="39365" y="3135"/>
                  </a:cubicBezTo>
                  <a:cubicBezTo>
                    <a:pt x="40013" y="3857"/>
                    <a:pt x="40687" y="4604"/>
                    <a:pt x="41495" y="5143"/>
                  </a:cubicBezTo>
                  <a:cubicBezTo>
                    <a:pt x="42413" y="5755"/>
                    <a:pt x="43491" y="6098"/>
                    <a:pt x="44531" y="6416"/>
                  </a:cubicBezTo>
                  <a:cubicBezTo>
                    <a:pt x="44972" y="6551"/>
                    <a:pt x="45425" y="6698"/>
                    <a:pt x="45878" y="6857"/>
                  </a:cubicBezTo>
                  <a:cubicBezTo>
                    <a:pt x="47899" y="7604"/>
                    <a:pt x="49552" y="9722"/>
                    <a:pt x="49343" y="11277"/>
                  </a:cubicBezTo>
                  <a:cubicBezTo>
                    <a:pt x="49209" y="12306"/>
                    <a:pt x="48303" y="12967"/>
                    <a:pt x="46772" y="13114"/>
                  </a:cubicBezTo>
                  <a:lnTo>
                    <a:pt x="46503" y="13150"/>
                  </a:lnTo>
                  <a:cubicBezTo>
                    <a:pt x="45046" y="13285"/>
                    <a:pt x="42609" y="13518"/>
                    <a:pt x="42095" y="15024"/>
                  </a:cubicBezTo>
                  <a:cubicBezTo>
                    <a:pt x="41850" y="15734"/>
                    <a:pt x="42083" y="16456"/>
                    <a:pt x="42328" y="17215"/>
                  </a:cubicBezTo>
                  <a:cubicBezTo>
                    <a:pt x="42670" y="18293"/>
                    <a:pt x="43025" y="19407"/>
                    <a:pt x="42058" y="20558"/>
                  </a:cubicBezTo>
                  <a:lnTo>
                    <a:pt x="42058" y="20558"/>
                  </a:lnTo>
                  <a:cubicBezTo>
                    <a:pt x="41838" y="20827"/>
                    <a:pt x="41544" y="21060"/>
                    <a:pt x="41262" y="21268"/>
                  </a:cubicBezTo>
                  <a:cubicBezTo>
                    <a:pt x="40956" y="21513"/>
                    <a:pt x="40638" y="21758"/>
                    <a:pt x="40405" y="22064"/>
                  </a:cubicBezTo>
                  <a:cubicBezTo>
                    <a:pt x="39977" y="22640"/>
                    <a:pt x="39854" y="23374"/>
                    <a:pt x="39720" y="24097"/>
                  </a:cubicBezTo>
                  <a:cubicBezTo>
                    <a:pt x="39585" y="24819"/>
                    <a:pt x="39462" y="25590"/>
                    <a:pt x="38985" y="26190"/>
                  </a:cubicBezTo>
                  <a:cubicBezTo>
                    <a:pt x="38165" y="27243"/>
                    <a:pt x="36659" y="27378"/>
                    <a:pt x="35324" y="27427"/>
                  </a:cubicBezTo>
                  <a:cubicBezTo>
                    <a:pt x="33794" y="27476"/>
                    <a:pt x="31896" y="27537"/>
                    <a:pt x="30402" y="26643"/>
                  </a:cubicBezTo>
                  <a:cubicBezTo>
                    <a:pt x="30169" y="26509"/>
                    <a:pt x="29961" y="26362"/>
                    <a:pt x="29741" y="26203"/>
                  </a:cubicBezTo>
                  <a:cubicBezTo>
                    <a:pt x="29447" y="25994"/>
                    <a:pt x="29141" y="25774"/>
                    <a:pt x="28810" y="25603"/>
                  </a:cubicBezTo>
                  <a:cubicBezTo>
                    <a:pt x="26986" y="24745"/>
                    <a:pt x="24880" y="25872"/>
                    <a:pt x="23778" y="26631"/>
                  </a:cubicBezTo>
                  <a:cubicBezTo>
                    <a:pt x="23423" y="26876"/>
                    <a:pt x="23080" y="27121"/>
                    <a:pt x="22749" y="27378"/>
                  </a:cubicBezTo>
                  <a:cubicBezTo>
                    <a:pt x="21635" y="28211"/>
                    <a:pt x="20472" y="29068"/>
                    <a:pt x="19101" y="29374"/>
                  </a:cubicBezTo>
                  <a:cubicBezTo>
                    <a:pt x="17668" y="29692"/>
                    <a:pt x="16138" y="29386"/>
                    <a:pt x="14656" y="29080"/>
                  </a:cubicBezTo>
                  <a:cubicBezTo>
                    <a:pt x="12771" y="28700"/>
                    <a:pt x="10995" y="28333"/>
                    <a:pt x="9404" y="29190"/>
                  </a:cubicBezTo>
                  <a:cubicBezTo>
                    <a:pt x="8791" y="29508"/>
                    <a:pt x="8265" y="29998"/>
                    <a:pt x="7751" y="30476"/>
                  </a:cubicBezTo>
                  <a:cubicBezTo>
                    <a:pt x="7065" y="31112"/>
                    <a:pt x="6343" y="31786"/>
                    <a:pt x="5412" y="32031"/>
                  </a:cubicBezTo>
                  <a:cubicBezTo>
                    <a:pt x="5130" y="32129"/>
                    <a:pt x="4861" y="32153"/>
                    <a:pt x="4579" y="321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1115700" y="1572038"/>
              <a:ext cx="1019650" cy="629350"/>
            </a:xfrm>
            <a:custGeom>
              <a:avLst/>
              <a:gdLst/>
              <a:ahLst/>
              <a:cxnLst/>
              <a:rect l="l" t="t" r="r" b="b"/>
              <a:pathLst>
                <a:path w="40786" h="25174" fill="none" extrusionOk="0">
                  <a:moveTo>
                    <a:pt x="576" y="25149"/>
                  </a:moveTo>
                  <a:cubicBezTo>
                    <a:pt x="392" y="25149"/>
                    <a:pt x="184" y="25088"/>
                    <a:pt x="37" y="24807"/>
                  </a:cubicBezTo>
                  <a:cubicBezTo>
                    <a:pt x="1" y="24696"/>
                    <a:pt x="37" y="24599"/>
                    <a:pt x="99" y="24488"/>
                  </a:cubicBezTo>
                  <a:cubicBezTo>
                    <a:pt x="135" y="24439"/>
                    <a:pt x="148" y="24378"/>
                    <a:pt x="160" y="24329"/>
                  </a:cubicBezTo>
                  <a:cubicBezTo>
                    <a:pt x="282" y="23876"/>
                    <a:pt x="368" y="23435"/>
                    <a:pt x="441" y="23031"/>
                  </a:cubicBezTo>
                  <a:cubicBezTo>
                    <a:pt x="527" y="22578"/>
                    <a:pt x="637" y="21942"/>
                    <a:pt x="760" y="21746"/>
                  </a:cubicBezTo>
                  <a:cubicBezTo>
                    <a:pt x="992" y="21391"/>
                    <a:pt x="2229" y="20987"/>
                    <a:pt x="3062" y="20705"/>
                  </a:cubicBezTo>
                  <a:cubicBezTo>
                    <a:pt x="3331" y="20619"/>
                    <a:pt x="3649" y="20509"/>
                    <a:pt x="3955" y="20399"/>
                  </a:cubicBezTo>
                  <a:cubicBezTo>
                    <a:pt x="7837" y="19040"/>
                    <a:pt x="10077" y="16089"/>
                    <a:pt x="9698" y="12906"/>
                  </a:cubicBezTo>
                  <a:cubicBezTo>
                    <a:pt x="9600" y="12097"/>
                    <a:pt x="9367" y="11449"/>
                    <a:pt x="9184" y="10971"/>
                  </a:cubicBezTo>
                  <a:cubicBezTo>
                    <a:pt x="9184" y="10959"/>
                    <a:pt x="9159" y="10934"/>
                    <a:pt x="9147" y="10922"/>
                  </a:cubicBezTo>
                  <a:cubicBezTo>
                    <a:pt x="9122" y="10885"/>
                    <a:pt x="9098" y="10836"/>
                    <a:pt x="9098" y="10787"/>
                  </a:cubicBezTo>
                  <a:cubicBezTo>
                    <a:pt x="9122" y="10591"/>
                    <a:pt x="9306" y="10396"/>
                    <a:pt x="9490" y="10187"/>
                  </a:cubicBezTo>
                  <a:cubicBezTo>
                    <a:pt x="9563" y="10114"/>
                    <a:pt x="9624" y="10040"/>
                    <a:pt x="9686" y="9967"/>
                  </a:cubicBezTo>
                  <a:cubicBezTo>
                    <a:pt x="10494" y="8841"/>
                    <a:pt x="11608" y="7310"/>
                    <a:pt x="11632" y="5192"/>
                  </a:cubicBezTo>
                  <a:cubicBezTo>
                    <a:pt x="11632" y="4665"/>
                    <a:pt x="11547" y="4225"/>
                    <a:pt x="11510" y="3906"/>
                  </a:cubicBezTo>
                  <a:lnTo>
                    <a:pt x="11510" y="3882"/>
                  </a:lnTo>
                  <a:cubicBezTo>
                    <a:pt x="11510" y="3869"/>
                    <a:pt x="11485" y="3845"/>
                    <a:pt x="11510" y="3821"/>
                  </a:cubicBezTo>
                  <a:cubicBezTo>
                    <a:pt x="11571" y="3637"/>
                    <a:pt x="11877" y="3478"/>
                    <a:pt x="12465" y="3306"/>
                  </a:cubicBezTo>
                  <a:cubicBezTo>
                    <a:pt x="13383" y="3049"/>
                    <a:pt x="14461" y="3012"/>
                    <a:pt x="15391" y="3012"/>
                  </a:cubicBezTo>
                  <a:cubicBezTo>
                    <a:pt x="15771" y="3012"/>
                    <a:pt x="16163" y="3012"/>
                    <a:pt x="16542" y="3025"/>
                  </a:cubicBezTo>
                  <a:lnTo>
                    <a:pt x="16567" y="3025"/>
                  </a:lnTo>
                  <a:cubicBezTo>
                    <a:pt x="16983" y="3025"/>
                    <a:pt x="17412" y="3049"/>
                    <a:pt x="17852" y="3049"/>
                  </a:cubicBezTo>
                  <a:cubicBezTo>
                    <a:pt x="18881" y="3049"/>
                    <a:pt x="20228" y="3012"/>
                    <a:pt x="21623" y="2743"/>
                  </a:cubicBezTo>
                  <a:cubicBezTo>
                    <a:pt x="23289" y="2400"/>
                    <a:pt x="24807" y="1776"/>
                    <a:pt x="26129" y="1225"/>
                  </a:cubicBezTo>
                  <a:cubicBezTo>
                    <a:pt x="26790" y="943"/>
                    <a:pt x="27415" y="686"/>
                    <a:pt x="28027" y="478"/>
                  </a:cubicBezTo>
                  <a:cubicBezTo>
                    <a:pt x="28921" y="172"/>
                    <a:pt x="29753" y="0"/>
                    <a:pt x="30402" y="0"/>
                  </a:cubicBezTo>
                  <a:cubicBezTo>
                    <a:pt x="30868" y="0"/>
                    <a:pt x="31247" y="74"/>
                    <a:pt x="31541" y="233"/>
                  </a:cubicBezTo>
                  <a:cubicBezTo>
                    <a:pt x="32043" y="490"/>
                    <a:pt x="32606" y="1115"/>
                    <a:pt x="33206" y="1788"/>
                  </a:cubicBezTo>
                  <a:cubicBezTo>
                    <a:pt x="33953" y="2621"/>
                    <a:pt x="34810" y="3563"/>
                    <a:pt x="35973" y="4347"/>
                  </a:cubicBezTo>
                  <a:cubicBezTo>
                    <a:pt x="37296" y="5216"/>
                    <a:pt x="38667" y="5657"/>
                    <a:pt x="39879" y="6024"/>
                  </a:cubicBezTo>
                  <a:cubicBezTo>
                    <a:pt x="39965" y="6061"/>
                    <a:pt x="40112" y="6073"/>
                    <a:pt x="40247" y="6073"/>
                  </a:cubicBezTo>
                  <a:cubicBezTo>
                    <a:pt x="40455" y="6086"/>
                    <a:pt x="40638" y="6110"/>
                    <a:pt x="40736" y="6196"/>
                  </a:cubicBezTo>
                  <a:cubicBezTo>
                    <a:pt x="40773" y="6233"/>
                    <a:pt x="40785" y="6269"/>
                    <a:pt x="40785" y="6331"/>
                  </a:cubicBezTo>
                  <a:cubicBezTo>
                    <a:pt x="40700" y="7335"/>
                    <a:pt x="39659" y="7665"/>
                    <a:pt x="38459" y="8045"/>
                  </a:cubicBezTo>
                  <a:cubicBezTo>
                    <a:pt x="37186" y="8449"/>
                    <a:pt x="35741" y="8902"/>
                    <a:pt x="35275" y="10285"/>
                  </a:cubicBezTo>
                  <a:cubicBezTo>
                    <a:pt x="34663" y="12061"/>
                    <a:pt x="35153" y="13603"/>
                    <a:pt x="35471" y="14632"/>
                  </a:cubicBezTo>
                  <a:lnTo>
                    <a:pt x="35520" y="14718"/>
                  </a:lnTo>
                  <a:cubicBezTo>
                    <a:pt x="35557" y="14803"/>
                    <a:pt x="35594" y="14877"/>
                    <a:pt x="35582" y="14963"/>
                  </a:cubicBezTo>
                  <a:cubicBezTo>
                    <a:pt x="35582" y="14987"/>
                    <a:pt x="35557" y="14987"/>
                    <a:pt x="35557" y="14999"/>
                  </a:cubicBezTo>
                  <a:cubicBezTo>
                    <a:pt x="35178" y="15305"/>
                    <a:pt x="34602" y="15746"/>
                    <a:pt x="34088" y="16420"/>
                  </a:cubicBezTo>
                  <a:cubicBezTo>
                    <a:pt x="33170" y="17632"/>
                    <a:pt x="32949" y="18930"/>
                    <a:pt x="32778" y="19885"/>
                  </a:cubicBezTo>
                  <a:cubicBezTo>
                    <a:pt x="32778" y="19921"/>
                    <a:pt x="32765" y="19970"/>
                    <a:pt x="32765" y="20019"/>
                  </a:cubicBezTo>
                  <a:cubicBezTo>
                    <a:pt x="32765" y="20129"/>
                    <a:pt x="32765" y="20252"/>
                    <a:pt x="32680" y="20325"/>
                  </a:cubicBezTo>
                  <a:cubicBezTo>
                    <a:pt x="32582" y="20436"/>
                    <a:pt x="32361" y="20436"/>
                    <a:pt x="32055" y="20411"/>
                  </a:cubicBezTo>
                  <a:cubicBezTo>
                    <a:pt x="31921" y="20411"/>
                    <a:pt x="31761" y="20399"/>
                    <a:pt x="31615" y="20411"/>
                  </a:cubicBezTo>
                  <a:cubicBezTo>
                    <a:pt x="31272" y="20436"/>
                    <a:pt x="30929" y="20436"/>
                    <a:pt x="30574" y="20436"/>
                  </a:cubicBezTo>
                  <a:cubicBezTo>
                    <a:pt x="29925" y="20436"/>
                    <a:pt x="29031" y="20399"/>
                    <a:pt x="28541" y="20105"/>
                  </a:cubicBezTo>
                  <a:cubicBezTo>
                    <a:pt x="28443" y="20044"/>
                    <a:pt x="28296" y="19946"/>
                    <a:pt x="28137" y="19836"/>
                  </a:cubicBezTo>
                  <a:cubicBezTo>
                    <a:pt x="27758" y="19554"/>
                    <a:pt x="27280" y="19223"/>
                    <a:pt x="26680" y="18930"/>
                  </a:cubicBezTo>
                  <a:cubicBezTo>
                    <a:pt x="25799" y="18501"/>
                    <a:pt x="24819" y="18293"/>
                    <a:pt x="23791" y="18293"/>
                  </a:cubicBezTo>
                  <a:cubicBezTo>
                    <a:pt x="21562" y="18293"/>
                    <a:pt x="19554" y="19334"/>
                    <a:pt x="18269" y="20215"/>
                  </a:cubicBezTo>
                  <a:cubicBezTo>
                    <a:pt x="17865" y="20497"/>
                    <a:pt x="17485" y="20766"/>
                    <a:pt x="17130" y="21023"/>
                  </a:cubicBezTo>
                  <a:cubicBezTo>
                    <a:pt x="16261" y="21672"/>
                    <a:pt x="15440" y="22284"/>
                    <a:pt x="14767" y="22431"/>
                  </a:cubicBezTo>
                  <a:cubicBezTo>
                    <a:pt x="14595" y="22468"/>
                    <a:pt x="14412" y="22493"/>
                    <a:pt x="14179" y="22493"/>
                  </a:cubicBezTo>
                  <a:cubicBezTo>
                    <a:pt x="13493" y="22493"/>
                    <a:pt x="12636" y="22333"/>
                    <a:pt x="11743" y="22150"/>
                  </a:cubicBezTo>
                  <a:cubicBezTo>
                    <a:pt x="10641" y="21917"/>
                    <a:pt x="9392" y="21672"/>
                    <a:pt x="8069" y="21672"/>
                  </a:cubicBezTo>
                  <a:cubicBezTo>
                    <a:pt x="6637" y="21672"/>
                    <a:pt x="5376" y="21978"/>
                    <a:pt x="4213" y="22591"/>
                  </a:cubicBezTo>
                  <a:cubicBezTo>
                    <a:pt x="3209" y="23129"/>
                    <a:pt x="2462" y="23827"/>
                    <a:pt x="1849" y="24390"/>
                  </a:cubicBezTo>
                  <a:cubicBezTo>
                    <a:pt x="1764" y="24452"/>
                    <a:pt x="1690" y="24537"/>
                    <a:pt x="1617" y="24623"/>
                  </a:cubicBezTo>
                  <a:cubicBezTo>
                    <a:pt x="1372" y="24868"/>
                    <a:pt x="1127" y="25113"/>
                    <a:pt x="956" y="25162"/>
                  </a:cubicBezTo>
                  <a:lnTo>
                    <a:pt x="956" y="25125"/>
                  </a:lnTo>
                  <a:lnTo>
                    <a:pt x="956" y="25162"/>
                  </a:lnTo>
                  <a:cubicBezTo>
                    <a:pt x="943" y="25162"/>
                    <a:pt x="943" y="25162"/>
                    <a:pt x="931" y="25174"/>
                  </a:cubicBezTo>
                  <a:cubicBezTo>
                    <a:pt x="809" y="25113"/>
                    <a:pt x="698" y="25149"/>
                    <a:pt x="576" y="251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3"/>
            <p:cNvSpPr/>
            <p:nvPr/>
          </p:nvSpPr>
          <p:spPr>
            <a:xfrm>
              <a:off x="1395775" y="1654988"/>
              <a:ext cx="560500" cy="394900"/>
            </a:xfrm>
            <a:custGeom>
              <a:avLst/>
              <a:gdLst/>
              <a:ahLst/>
              <a:cxnLst/>
              <a:rect l="l" t="t" r="r" b="b"/>
              <a:pathLst>
                <a:path w="22420" h="15796" fill="none" extrusionOk="0">
                  <a:moveTo>
                    <a:pt x="2548" y="15783"/>
                  </a:moveTo>
                  <a:cubicBezTo>
                    <a:pt x="2290" y="15783"/>
                    <a:pt x="1972" y="15685"/>
                    <a:pt x="1654" y="15612"/>
                  </a:cubicBezTo>
                  <a:cubicBezTo>
                    <a:pt x="1482" y="15563"/>
                    <a:pt x="1311" y="15526"/>
                    <a:pt x="1164" y="15489"/>
                  </a:cubicBezTo>
                  <a:cubicBezTo>
                    <a:pt x="1103" y="15477"/>
                    <a:pt x="1005" y="15477"/>
                    <a:pt x="919" y="15489"/>
                  </a:cubicBezTo>
                  <a:cubicBezTo>
                    <a:pt x="735" y="15501"/>
                    <a:pt x="527" y="15501"/>
                    <a:pt x="454" y="15342"/>
                  </a:cubicBezTo>
                  <a:cubicBezTo>
                    <a:pt x="1" y="14265"/>
                    <a:pt x="503" y="13212"/>
                    <a:pt x="1042" y="12110"/>
                  </a:cubicBezTo>
                  <a:cubicBezTo>
                    <a:pt x="1482" y="11179"/>
                    <a:pt x="1960" y="10224"/>
                    <a:pt x="1837" y="9220"/>
                  </a:cubicBezTo>
                  <a:cubicBezTo>
                    <a:pt x="1813" y="9049"/>
                    <a:pt x="1776" y="8890"/>
                    <a:pt x="1727" y="8743"/>
                  </a:cubicBezTo>
                  <a:cubicBezTo>
                    <a:pt x="1654" y="8498"/>
                    <a:pt x="1593" y="8265"/>
                    <a:pt x="1629" y="8057"/>
                  </a:cubicBezTo>
                  <a:cubicBezTo>
                    <a:pt x="1666" y="7898"/>
                    <a:pt x="1690" y="7726"/>
                    <a:pt x="1727" y="7555"/>
                  </a:cubicBezTo>
                  <a:cubicBezTo>
                    <a:pt x="1960" y="6220"/>
                    <a:pt x="2266" y="4384"/>
                    <a:pt x="3711" y="3074"/>
                  </a:cubicBezTo>
                  <a:cubicBezTo>
                    <a:pt x="3821" y="2988"/>
                    <a:pt x="3956" y="3013"/>
                    <a:pt x="4066" y="3049"/>
                  </a:cubicBezTo>
                  <a:cubicBezTo>
                    <a:pt x="4115" y="3062"/>
                    <a:pt x="4139" y="3062"/>
                    <a:pt x="4176" y="3062"/>
                  </a:cubicBezTo>
                  <a:cubicBezTo>
                    <a:pt x="4543" y="3062"/>
                    <a:pt x="4923" y="3062"/>
                    <a:pt x="5266" y="3074"/>
                  </a:cubicBezTo>
                  <a:lnTo>
                    <a:pt x="5290" y="3074"/>
                  </a:lnTo>
                  <a:cubicBezTo>
                    <a:pt x="5768" y="3098"/>
                    <a:pt x="6184" y="3098"/>
                    <a:pt x="6637" y="3098"/>
                  </a:cubicBezTo>
                  <a:cubicBezTo>
                    <a:pt x="7812" y="3098"/>
                    <a:pt x="9380" y="3049"/>
                    <a:pt x="11057" y="2706"/>
                  </a:cubicBezTo>
                  <a:cubicBezTo>
                    <a:pt x="13065" y="2315"/>
                    <a:pt x="14816" y="1580"/>
                    <a:pt x="16224" y="992"/>
                  </a:cubicBezTo>
                  <a:cubicBezTo>
                    <a:pt x="16836" y="735"/>
                    <a:pt x="17412" y="490"/>
                    <a:pt x="17938" y="307"/>
                  </a:cubicBezTo>
                  <a:cubicBezTo>
                    <a:pt x="18036" y="270"/>
                    <a:pt x="18134" y="233"/>
                    <a:pt x="18220" y="196"/>
                  </a:cubicBezTo>
                  <a:cubicBezTo>
                    <a:pt x="18514" y="86"/>
                    <a:pt x="18746" y="1"/>
                    <a:pt x="18893" y="62"/>
                  </a:cubicBezTo>
                  <a:cubicBezTo>
                    <a:pt x="19077" y="123"/>
                    <a:pt x="19224" y="319"/>
                    <a:pt x="19346" y="490"/>
                  </a:cubicBezTo>
                  <a:cubicBezTo>
                    <a:pt x="19408" y="564"/>
                    <a:pt x="19444" y="637"/>
                    <a:pt x="19493" y="698"/>
                  </a:cubicBezTo>
                  <a:cubicBezTo>
                    <a:pt x="19738" y="980"/>
                    <a:pt x="20154" y="1213"/>
                    <a:pt x="20583" y="1458"/>
                  </a:cubicBezTo>
                  <a:cubicBezTo>
                    <a:pt x="21403" y="1911"/>
                    <a:pt x="22322" y="2437"/>
                    <a:pt x="22383" y="3478"/>
                  </a:cubicBezTo>
                  <a:cubicBezTo>
                    <a:pt x="22420" y="3968"/>
                    <a:pt x="22052" y="4335"/>
                    <a:pt x="21660" y="4727"/>
                  </a:cubicBezTo>
                  <a:cubicBezTo>
                    <a:pt x="21342" y="5070"/>
                    <a:pt x="21011" y="5400"/>
                    <a:pt x="20852" y="5841"/>
                  </a:cubicBezTo>
                  <a:cubicBezTo>
                    <a:pt x="20509" y="6869"/>
                    <a:pt x="20571" y="7861"/>
                    <a:pt x="20632" y="8743"/>
                  </a:cubicBezTo>
                  <a:cubicBezTo>
                    <a:pt x="20669" y="9392"/>
                    <a:pt x="20705" y="10028"/>
                    <a:pt x="20571" y="10555"/>
                  </a:cubicBezTo>
                  <a:cubicBezTo>
                    <a:pt x="20534" y="10702"/>
                    <a:pt x="20424" y="10787"/>
                    <a:pt x="20326" y="10898"/>
                  </a:cubicBezTo>
                  <a:cubicBezTo>
                    <a:pt x="20265" y="10959"/>
                    <a:pt x="20203" y="11008"/>
                    <a:pt x="20154" y="11069"/>
                  </a:cubicBezTo>
                  <a:cubicBezTo>
                    <a:pt x="19873" y="11436"/>
                    <a:pt x="19738" y="11914"/>
                    <a:pt x="19603" y="12355"/>
                  </a:cubicBezTo>
                  <a:cubicBezTo>
                    <a:pt x="19420" y="12942"/>
                    <a:pt x="19248" y="13518"/>
                    <a:pt x="18759" y="13689"/>
                  </a:cubicBezTo>
                  <a:cubicBezTo>
                    <a:pt x="18440" y="13775"/>
                    <a:pt x="18134" y="13518"/>
                    <a:pt x="17767" y="13187"/>
                  </a:cubicBezTo>
                  <a:cubicBezTo>
                    <a:pt x="17497" y="12979"/>
                    <a:pt x="17216" y="12722"/>
                    <a:pt x="16885" y="12563"/>
                  </a:cubicBezTo>
                  <a:cubicBezTo>
                    <a:pt x="15538" y="11926"/>
                    <a:pt x="14069" y="11608"/>
                    <a:pt x="12563" y="11608"/>
                  </a:cubicBezTo>
                  <a:cubicBezTo>
                    <a:pt x="9465" y="11608"/>
                    <a:pt x="6821" y="12967"/>
                    <a:pt x="5131" y="14106"/>
                  </a:cubicBezTo>
                  <a:cubicBezTo>
                    <a:pt x="4690" y="14412"/>
                    <a:pt x="4262" y="14718"/>
                    <a:pt x="3894" y="14999"/>
                  </a:cubicBezTo>
                  <a:cubicBezTo>
                    <a:pt x="3784" y="15073"/>
                    <a:pt x="3686" y="15171"/>
                    <a:pt x="3576" y="15256"/>
                  </a:cubicBezTo>
                  <a:cubicBezTo>
                    <a:pt x="3294" y="15489"/>
                    <a:pt x="3013" y="15734"/>
                    <a:pt x="2768" y="15795"/>
                  </a:cubicBezTo>
                  <a:lnTo>
                    <a:pt x="2768" y="15795"/>
                  </a:lnTo>
                  <a:cubicBezTo>
                    <a:pt x="2695" y="15783"/>
                    <a:pt x="2633" y="15783"/>
                    <a:pt x="2548" y="157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3"/>
            <p:cNvSpPr/>
            <p:nvPr/>
          </p:nvSpPr>
          <p:spPr>
            <a:xfrm>
              <a:off x="1520375" y="1749563"/>
              <a:ext cx="329375" cy="164400"/>
            </a:xfrm>
            <a:custGeom>
              <a:avLst/>
              <a:gdLst/>
              <a:ahLst/>
              <a:cxnLst/>
              <a:rect l="l" t="t" r="r" b="b"/>
              <a:pathLst>
                <a:path w="13175" h="6576" fill="none" extrusionOk="0">
                  <a:moveTo>
                    <a:pt x="1212" y="6576"/>
                  </a:moveTo>
                  <a:cubicBezTo>
                    <a:pt x="857" y="6576"/>
                    <a:pt x="539" y="6490"/>
                    <a:pt x="233" y="6294"/>
                  </a:cubicBezTo>
                  <a:lnTo>
                    <a:pt x="233" y="6294"/>
                  </a:lnTo>
                  <a:cubicBezTo>
                    <a:pt x="0" y="6135"/>
                    <a:pt x="61" y="5841"/>
                    <a:pt x="135" y="5535"/>
                  </a:cubicBezTo>
                  <a:cubicBezTo>
                    <a:pt x="184" y="5352"/>
                    <a:pt x="221" y="5168"/>
                    <a:pt x="196" y="5021"/>
                  </a:cubicBezTo>
                  <a:cubicBezTo>
                    <a:pt x="184" y="4886"/>
                    <a:pt x="147" y="4764"/>
                    <a:pt x="123" y="4654"/>
                  </a:cubicBezTo>
                  <a:cubicBezTo>
                    <a:pt x="98" y="4531"/>
                    <a:pt x="61" y="4409"/>
                    <a:pt x="61" y="4286"/>
                  </a:cubicBezTo>
                  <a:cubicBezTo>
                    <a:pt x="37" y="3748"/>
                    <a:pt x="0" y="2952"/>
                    <a:pt x="441" y="2646"/>
                  </a:cubicBezTo>
                  <a:cubicBezTo>
                    <a:pt x="674" y="2499"/>
                    <a:pt x="955" y="2535"/>
                    <a:pt x="1225" y="2597"/>
                  </a:cubicBezTo>
                  <a:cubicBezTo>
                    <a:pt x="1359" y="2633"/>
                    <a:pt x="1506" y="2658"/>
                    <a:pt x="1641" y="2658"/>
                  </a:cubicBezTo>
                  <a:cubicBezTo>
                    <a:pt x="2975" y="2658"/>
                    <a:pt x="4751" y="2621"/>
                    <a:pt x="6722" y="2217"/>
                  </a:cubicBezTo>
                  <a:cubicBezTo>
                    <a:pt x="9061" y="1764"/>
                    <a:pt x="11056" y="919"/>
                    <a:pt x="12526" y="307"/>
                  </a:cubicBezTo>
                  <a:cubicBezTo>
                    <a:pt x="12562" y="295"/>
                    <a:pt x="12624" y="246"/>
                    <a:pt x="12685" y="197"/>
                  </a:cubicBezTo>
                  <a:cubicBezTo>
                    <a:pt x="12807" y="111"/>
                    <a:pt x="12954" y="1"/>
                    <a:pt x="13040" y="111"/>
                  </a:cubicBezTo>
                  <a:cubicBezTo>
                    <a:pt x="13175" y="258"/>
                    <a:pt x="13028" y="442"/>
                    <a:pt x="12893" y="613"/>
                  </a:cubicBezTo>
                  <a:cubicBezTo>
                    <a:pt x="12807" y="723"/>
                    <a:pt x="12722" y="821"/>
                    <a:pt x="12685" y="931"/>
                  </a:cubicBezTo>
                  <a:cubicBezTo>
                    <a:pt x="12367" y="1850"/>
                    <a:pt x="12379" y="2744"/>
                    <a:pt x="12416" y="3515"/>
                  </a:cubicBezTo>
                  <a:cubicBezTo>
                    <a:pt x="12428" y="4152"/>
                    <a:pt x="12440" y="4703"/>
                    <a:pt x="12281" y="5156"/>
                  </a:cubicBezTo>
                  <a:cubicBezTo>
                    <a:pt x="12097" y="5682"/>
                    <a:pt x="11118" y="5352"/>
                    <a:pt x="9979" y="4972"/>
                  </a:cubicBezTo>
                  <a:cubicBezTo>
                    <a:pt x="9171" y="4703"/>
                    <a:pt x="8253" y="4409"/>
                    <a:pt x="7567" y="4409"/>
                  </a:cubicBezTo>
                  <a:cubicBezTo>
                    <a:pt x="6294" y="4409"/>
                    <a:pt x="5020" y="5045"/>
                    <a:pt x="3906" y="5609"/>
                  </a:cubicBezTo>
                  <a:cubicBezTo>
                    <a:pt x="2914" y="6123"/>
                    <a:pt x="2008" y="6576"/>
                    <a:pt x="1212" y="65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3"/>
            <p:cNvSpPr/>
            <p:nvPr/>
          </p:nvSpPr>
          <p:spPr>
            <a:xfrm>
              <a:off x="965100" y="1428788"/>
              <a:ext cx="1354200" cy="913425"/>
            </a:xfrm>
            <a:custGeom>
              <a:avLst/>
              <a:gdLst/>
              <a:ahLst/>
              <a:cxnLst/>
              <a:rect l="l" t="t" r="r" b="b"/>
              <a:pathLst>
                <a:path w="54168" h="36537" fill="none" extrusionOk="0">
                  <a:moveTo>
                    <a:pt x="52613" y="9416"/>
                  </a:moveTo>
                  <a:cubicBezTo>
                    <a:pt x="51670" y="8228"/>
                    <a:pt x="50409" y="7285"/>
                    <a:pt x="49025" y="6783"/>
                  </a:cubicBezTo>
                  <a:cubicBezTo>
                    <a:pt x="48536" y="6600"/>
                    <a:pt x="48046" y="6441"/>
                    <a:pt x="47568" y="6294"/>
                  </a:cubicBezTo>
                  <a:cubicBezTo>
                    <a:pt x="46638" y="6000"/>
                    <a:pt x="45769" y="5730"/>
                    <a:pt x="45120" y="5302"/>
                  </a:cubicBezTo>
                  <a:cubicBezTo>
                    <a:pt x="44556" y="4910"/>
                    <a:pt x="44005" y="4322"/>
                    <a:pt x="43430" y="3673"/>
                  </a:cubicBezTo>
                  <a:cubicBezTo>
                    <a:pt x="42548" y="2706"/>
                    <a:pt x="41569" y="1629"/>
                    <a:pt x="40161" y="894"/>
                  </a:cubicBezTo>
                  <a:cubicBezTo>
                    <a:pt x="39047" y="306"/>
                    <a:pt x="37773" y="0"/>
                    <a:pt x="36390" y="0"/>
                  </a:cubicBezTo>
                  <a:cubicBezTo>
                    <a:pt x="35067" y="0"/>
                    <a:pt x="33647" y="282"/>
                    <a:pt x="32129" y="796"/>
                  </a:cubicBezTo>
                  <a:cubicBezTo>
                    <a:pt x="31370" y="1078"/>
                    <a:pt x="30635" y="1384"/>
                    <a:pt x="29913" y="1665"/>
                  </a:cubicBezTo>
                  <a:cubicBezTo>
                    <a:pt x="28713" y="2167"/>
                    <a:pt x="27598" y="2633"/>
                    <a:pt x="26497" y="2853"/>
                  </a:cubicBezTo>
                  <a:cubicBezTo>
                    <a:pt x="25590" y="3037"/>
                    <a:pt x="24586" y="3049"/>
                    <a:pt x="23815" y="3049"/>
                  </a:cubicBezTo>
                  <a:cubicBezTo>
                    <a:pt x="23423" y="3049"/>
                    <a:pt x="23019" y="3049"/>
                    <a:pt x="22640" y="3037"/>
                  </a:cubicBezTo>
                  <a:cubicBezTo>
                    <a:pt x="22248" y="3037"/>
                    <a:pt x="21819" y="3012"/>
                    <a:pt x="21391" y="3012"/>
                  </a:cubicBezTo>
                  <a:cubicBezTo>
                    <a:pt x="20056" y="3012"/>
                    <a:pt x="18477" y="3073"/>
                    <a:pt x="16885" y="3539"/>
                  </a:cubicBezTo>
                  <a:cubicBezTo>
                    <a:pt x="15612" y="3894"/>
                    <a:pt x="14436" y="4567"/>
                    <a:pt x="13555" y="5424"/>
                  </a:cubicBezTo>
                  <a:cubicBezTo>
                    <a:pt x="12367" y="6551"/>
                    <a:pt x="11730" y="8008"/>
                    <a:pt x="11779" y="9489"/>
                  </a:cubicBezTo>
                  <a:cubicBezTo>
                    <a:pt x="11792" y="9893"/>
                    <a:pt x="11840" y="10224"/>
                    <a:pt x="11877" y="10506"/>
                  </a:cubicBezTo>
                  <a:cubicBezTo>
                    <a:pt x="11902" y="10640"/>
                    <a:pt x="11926" y="10824"/>
                    <a:pt x="11926" y="10897"/>
                  </a:cubicBezTo>
                  <a:cubicBezTo>
                    <a:pt x="11926" y="11179"/>
                    <a:pt x="11424" y="11877"/>
                    <a:pt x="11081" y="12342"/>
                  </a:cubicBezTo>
                  <a:cubicBezTo>
                    <a:pt x="10285" y="13420"/>
                    <a:pt x="9208" y="14913"/>
                    <a:pt x="9367" y="16897"/>
                  </a:cubicBezTo>
                  <a:cubicBezTo>
                    <a:pt x="9428" y="17644"/>
                    <a:pt x="9673" y="18293"/>
                    <a:pt x="9857" y="18746"/>
                  </a:cubicBezTo>
                  <a:cubicBezTo>
                    <a:pt x="9943" y="18954"/>
                    <a:pt x="10041" y="19223"/>
                    <a:pt x="10065" y="19333"/>
                  </a:cubicBezTo>
                  <a:cubicBezTo>
                    <a:pt x="10090" y="19542"/>
                    <a:pt x="9453" y="20301"/>
                    <a:pt x="8082" y="20790"/>
                  </a:cubicBezTo>
                  <a:cubicBezTo>
                    <a:pt x="7824" y="20876"/>
                    <a:pt x="7567" y="20974"/>
                    <a:pt x="7286" y="21060"/>
                  </a:cubicBezTo>
                  <a:cubicBezTo>
                    <a:pt x="5498" y="21660"/>
                    <a:pt x="3270" y="22394"/>
                    <a:pt x="1947" y="24488"/>
                  </a:cubicBezTo>
                  <a:cubicBezTo>
                    <a:pt x="1262" y="25602"/>
                    <a:pt x="1029" y="26802"/>
                    <a:pt x="858" y="27770"/>
                  </a:cubicBezTo>
                  <a:cubicBezTo>
                    <a:pt x="796" y="28100"/>
                    <a:pt x="735" y="28406"/>
                    <a:pt x="674" y="28688"/>
                  </a:cubicBezTo>
                  <a:cubicBezTo>
                    <a:pt x="649" y="28810"/>
                    <a:pt x="613" y="28945"/>
                    <a:pt x="576" y="29067"/>
                  </a:cubicBezTo>
                  <a:cubicBezTo>
                    <a:pt x="331" y="29924"/>
                    <a:pt x="1" y="31088"/>
                    <a:pt x="392" y="32386"/>
                  </a:cubicBezTo>
                  <a:cubicBezTo>
                    <a:pt x="796" y="33794"/>
                    <a:pt x="1898" y="34908"/>
                    <a:pt x="3674" y="35728"/>
                  </a:cubicBezTo>
                  <a:cubicBezTo>
                    <a:pt x="4886" y="36279"/>
                    <a:pt x="5963" y="36536"/>
                    <a:pt x="6980" y="36536"/>
                  </a:cubicBezTo>
                  <a:cubicBezTo>
                    <a:pt x="7469" y="36536"/>
                    <a:pt x="7947" y="36475"/>
                    <a:pt x="8412" y="36353"/>
                  </a:cubicBezTo>
                  <a:cubicBezTo>
                    <a:pt x="9894" y="35948"/>
                    <a:pt x="10898" y="35006"/>
                    <a:pt x="11730" y="34259"/>
                  </a:cubicBezTo>
                  <a:cubicBezTo>
                    <a:pt x="12159" y="33855"/>
                    <a:pt x="12551" y="33487"/>
                    <a:pt x="12893" y="33304"/>
                  </a:cubicBezTo>
                  <a:cubicBezTo>
                    <a:pt x="13212" y="33132"/>
                    <a:pt x="13579" y="33059"/>
                    <a:pt x="14069" y="33059"/>
                  </a:cubicBezTo>
                  <a:cubicBezTo>
                    <a:pt x="14791" y="33059"/>
                    <a:pt x="15673" y="33243"/>
                    <a:pt x="16616" y="33426"/>
                  </a:cubicBezTo>
                  <a:cubicBezTo>
                    <a:pt x="17693" y="33647"/>
                    <a:pt x="18917" y="33904"/>
                    <a:pt x="20191" y="33904"/>
                  </a:cubicBezTo>
                  <a:cubicBezTo>
                    <a:pt x="20852" y="33904"/>
                    <a:pt x="21452" y="33843"/>
                    <a:pt x="22027" y="33708"/>
                  </a:cubicBezTo>
                  <a:cubicBezTo>
                    <a:pt x="23864" y="33292"/>
                    <a:pt x="25284" y="32239"/>
                    <a:pt x="26545" y="31320"/>
                  </a:cubicBezTo>
                  <a:cubicBezTo>
                    <a:pt x="26864" y="31088"/>
                    <a:pt x="27182" y="30843"/>
                    <a:pt x="27513" y="30622"/>
                  </a:cubicBezTo>
                  <a:cubicBezTo>
                    <a:pt x="28370" y="30047"/>
                    <a:pt x="29227" y="29692"/>
                    <a:pt x="29815" y="29692"/>
                  </a:cubicBezTo>
                  <a:cubicBezTo>
                    <a:pt x="29986" y="29692"/>
                    <a:pt x="30121" y="29729"/>
                    <a:pt x="30268" y="29790"/>
                  </a:cubicBezTo>
                  <a:cubicBezTo>
                    <a:pt x="30402" y="29851"/>
                    <a:pt x="30635" y="30010"/>
                    <a:pt x="30843" y="30169"/>
                  </a:cubicBezTo>
                  <a:cubicBezTo>
                    <a:pt x="31088" y="30341"/>
                    <a:pt x="31345" y="30537"/>
                    <a:pt x="31676" y="30720"/>
                  </a:cubicBezTo>
                  <a:cubicBezTo>
                    <a:pt x="33353" y="31712"/>
                    <a:pt x="35190" y="31835"/>
                    <a:pt x="36598" y="31835"/>
                  </a:cubicBezTo>
                  <a:lnTo>
                    <a:pt x="36598" y="31835"/>
                  </a:lnTo>
                  <a:cubicBezTo>
                    <a:pt x="37039" y="31835"/>
                    <a:pt x="37455" y="31822"/>
                    <a:pt x="37834" y="31810"/>
                  </a:cubicBezTo>
                  <a:cubicBezTo>
                    <a:pt x="39096" y="31761"/>
                    <a:pt x="41679" y="31688"/>
                    <a:pt x="43246" y="29692"/>
                  </a:cubicBezTo>
                  <a:cubicBezTo>
                    <a:pt x="44054" y="28651"/>
                    <a:pt x="44263" y="27463"/>
                    <a:pt x="44422" y="26582"/>
                  </a:cubicBezTo>
                  <a:cubicBezTo>
                    <a:pt x="44483" y="26251"/>
                    <a:pt x="44569" y="25700"/>
                    <a:pt x="44679" y="25541"/>
                  </a:cubicBezTo>
                  <a:cubicBezTo>
                    <a:pt x="44740" y="25468"/>
                    <a:pt x="44973" y="25284"/>
                    <a:pt x="45120" y="25162"/>
                  </a:cubicBezTo>
                  <a:cubicBezTo>
                    <a:pt x="45462" y="24904"/>
                    <a:pt x="45891" y="24562"/>
                    <a:pt x="46271" y="24109"/>
                  </a:cubicBezTo>
                  <a:cubicBezTo>
                    <a:pt x="48046" y="21990"/>
                    <a:pt x="47348" y="19774"/>
                    <a:pt x="46956" y="18599"/>
                  </a:cubicBezTo>
                  <a:cubicBezTo>
                    <a:pt x="46895" y="18403"/>
                    <a:pt x="46809" y="18134"/>
                    <a:pt x="46760" y="17938"/>
                  </a:cubicBezTo>
                  <a:cubicBezTo>
                    <a:pt x="47324" y="17681"/>
                    <a:pt x="48695" y="17546"/>
                    <a:pt x="49160" y="17497"/>
                  </a:cubicBezTo>
                  <a:lnTo>
                    <a:pt x="49442" y="17460"/>
                  </a:lnTo>
                  <a:cubicBezTo>
                    <a:pt x="52062" y="17203"/>
                    <a:pt x="53788" y="15770"/>
                    <a:pt x="54045" y="13640"/>
                  </a:cubicBezTo>
                  <a:cubicBezTo>
                    <a:pt x="54168" y="12281"/>
                    <a:pt x="53678" y="10775"/>
                    <a:pt x="52613" y="94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dashDot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Slika 2">
            <a:extLst>
              <a:ext uri="{FF2B5EF4-FFF2-40B4-BE49-F238E27FC236}">
                <a16:creationId xmlns:a16="http://schemas.microsoft.com/office/drawing/2014/main" id="{71EEF06D-B3FA-EABC-942E-E006FF6C7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810" y="3391024"/>
            <a:ext cx="3158653" cy="1479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F4304C4-A05C-7F57-F7D9-50F1A5FC8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20" y="3341234"/>
            <a:ext cx="3318681" cy="1472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Google Shape;1412;p53">
            <a:extLst>
              <a:ext uri="{FF2B5EF4-FFF2-40B4-BE49-F238E27FC236}">
                <a16:creationId xmlns:a16="http://schemas.microsoft.com/office/drawing/2014/main" id="{C7926943-C4D7-A0EE-14A8-50724096E48D}"/>
              </a:ext>
            </a:extLst>
          </p:cNvPr>
          <p:cNvSpPr txBox="1">
            <a:spLocks/>
          </p:cNvSpPr>
          <p:nvPr/>
        </p:nvSpPr>
        <p:spPr>
          <a:xfrm>
            <a:off x="367900" y="397393"/>
            <a:ext cx="2575828" cy="33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  <a:latin typeface="+mn-lt"/>
                <a:ea typeface="Assistant"/>
                <a:cs typeface="Assistant"/>
                <a:sym typeface="Assistant"/>
                <a:hlinkClick r:id="rId5" action="ppaction://hlinksldjump"/>
              </a:rPr>
              <a:t>VIDEO</a:t>
            </a:r>
            <a:endParaRPr lang="pl-PL" sz="1800" b="1" dirty="0">
              <a:solidFill>
                <a:schemeClr val="accent2"/>
              </a:solidFill>
              <a:latin typeface="+mn-l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59"/>
          <p:cNvSpPr txBox="1">
            <a:spLocks noGrp="1"/>
          </p:cNvSpPr>
          <p:nvPr>
            <p:ph type="title"/>
          </p:nvPr>
        </p:nvSpPr>
        <p:spPr>
          <a:xfrm>
            <a:off x="942387" y="147870"/>
            <a:ext cx="423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Kako je sve počelo?</a:t>
            </a:r>
            <a:endParaRPr dirty="0"/>
          </a:p>
        </p:txBody>
      </p:sp>
      <p:sp>
        <p:nvSpPr>
          <p:cNvPr id="1659" name="Google Shape;1659;p59"/>
          <p:cNvSpPr txBox="1">
            <a:spLocks noGrp="1"/>
          </p:cNvSpPr>
          <p:nvPr>
            <p:ph type="title" idx="2"/>
          </p:nvPr>
        </p:nvSpPr>
        <p:spPr>
          <a:xfrm>
            <a:off x="283765" y="626349"/>
            <a:ext cx="5904370" cy="29281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sz="1800" dirty="0">
                <a:solidFill>
                  <a:schemeClr val="tx1"/>
                </a:solidFill>
                <a:latin typeface="+mn-lt"/>
              </a:rPr>
              <a:t>- Prije velikog napada na Šibenik i okolne gradove građani su svakodnevno protestirali protiv rata i napada na njihov grad. Pobunile su se majke (Bedem ljubavi) i nastao je prosvjed brodica.</a:t>
            </a:r>
            <a:br>
              <a:rPr lang="hr-HR" sz="1800" dirty="0">
                <a:solidFill>
                  <a:schemeClr val="tx1"/>
                </a:solidFill>
                <a:latin typeface="+mn-lt"/>
              </a:rPr>
            </a:br>
            <a:r>
              <a:rPr lang="hr-HR" sz="1800" dirty="0">
                <a:solidFill>
                  <a:schemeClr val="tx1"/>
                </a:solidFill>
                <a:latin typeface="+mn-lt"/>
              </a:rPr>
              <a:t>-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16.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rujna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1991.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već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je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šesti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dan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trajala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 bitka za Šibenik, dan je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započeo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bombardiranjem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grada</a:t>
            </a:r>
            <a:r>
              <a:rPr lang="hr-HR" sz="1800" dirty="0">
                <a:solidFill>
                  <a:schemeClr val="tx1"/>
                </a:solidFill>
                <a:latin typeface="+mn-lt"/>
              </a:rPr>
              <a:t> iz 24 aviona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s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položaja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JNA u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Gaćelezima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s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kojim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su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istovremeno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započeli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zračni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napadi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, a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ukupno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ih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je taj dan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bilo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55</a:t>
            </a:r>
            <a:r>
              <a:rPr lang="hr-HR" sz="1800" dirty="0">
                <a:solidFill>
                  <a:schemeClr val="tx1"/>
                </a:solidFill>
                <a:latin typeface="+mn-lt"/>
              </a:rPr>
              <a:t>.</a:t>
            </a:r>
            <a:endParaRPr sz="18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673" name="Google Shape;1673;p59"/>
          <p:cNvGrpSpPr/>
          <p:nvPr/>
        </p:nvGrpSpPr>
        <p:grpSpPr>
          <a:xfrm>
            <a:off x="5956363" y="1805401"/>
            <a:ext cx="2872164" cy="2345187"/>
            <a:chOff x="6114629" y="2533448"/>
            <a:chExt cx="2592908" cy="2117168"/>
          </a:xfrm>
        </p:grpSpPr>
        <p:sp>
          <p:nvSpPr>
            <p:cNvPr id="1674" name="Google Shape;1674;p59"/>
            <p:cNvSpPr/>
            <p:nvPr/>
          </p:nvSpPr>
          <p:spPr>
            <a:xfrm flipH="1">
              <a:off x="7224633" y="4317422"/>
              <a:ext cx="297814" cy="273314"/>
            </a:xfrm>
            <a:custGeom>
              <a:avLst/>
              <a:gdLst/>
              <a:ahLst/>
              <a:cxnLst/>
              <a:rect l="l" t="t" r="r" b="b"/>
              <a:pathLst>
                <a:path w="6953" h="6381" extrusionOk="0">
                  <a:moveTo>
                    <a:pt x="1931" y="0"/>
                  </a:moveTo>
                  <a:lnTo>
                    <a:pt x="1793" y="39"/>
                  </a:lnTo>
                  <a:lnTo>
                    <a:pt x="1635" y="79"/>
                  </a:lnTo>
                  <a:lnTo>
                    <a:pt x="1320" y="197"/>
                  </a:lnTo>
                  <a:lnTo>
                    <a:pt x="1025" y="335"/>
                  </a:lnTo>
                  <a:lnTo>
                    <a:pt x="749" y="492"/>
                  </a:lnTo>
                  <a:lnTo>
                    <a:pt x="533" y="611"/>
                  </a:lnTo>
                  <a:lnTo>
                    <a:pt x="316" y="748"/>
                  </a:lnTo>
                  <a:lnTo>
                    <a:pt x="198" y="1103"/>
                  </a:lnTo>
                  <a:lnTo>
                    <a:pt x="119" y="1438"/>
                  </a:lnTo>
                  <a:lnTo>
                    <a:pt x="60" y="1772"/>
                  </a:lnTo>
                  <a:lnTo>
                    <a:pt x="21" y="2107"/>
                  </a:lnTo>
                  <a:lnTo>
                    <a:pt x="1" y="2422"/>
                  </a:lnTo>
                  <a:lnTo>
                    <a:pt x="21" y="2718"/>
                  </a:lnTo>
                  <a:lnTo>
                    <a:pt x="40" y="2993"/>
                  </a:lnTo>
                  <a:lnTo>
                    <a:pt x="80" y="3249"/>
                  </a:lnTo>
                  <a:lnTo>
                    <a:pt x="139" y="3486"/>
                  </a:lnTo>
                  <a:lnTo>
                    <a:pt x="198" y="3702"/>
                  </a:lnTo>
                  <a:lnTo>
                    <a:pt x="257" y="3899"/>
                  </a:lnTo>
                  <a:lnTo>
                    <a:pt x="316" y="4057"/>
                  </a:lnTo>
                  <a:lnTo>
                    <a:pt x="395" y="4175"/>
                  </a:lnTo>
                  <a:lnTo>
                    <a:pt x="454" y="4273"/>
                  </a:lnTo>
                  <a:lnTo>
                    <a:pt x="513" y="4332"/>
                  </a:lnTo>
                  <a:lnTo>
                    <a:pt x="552" y="4352"/>
                  </a:lnTo>
                  <a:lnTo>
                    <a:pt x="631" y="4372"/>
                  </a:lnTo>
                  <a:lnTo>
                    <a:pt x="769" y="4431"/>
                  </a:lnTo>
                  <a:lnTo>
                    <a:pt x="1202" y="4667"/>
                  </a:lnTo>
                  <a:lnTo>
                    <a:pt x="2423" y="5376"/>
                  </a:lnTo>
                  <a:lnTo>
                    <a:pt x="3132" y="5750"/>
                  </a:lnTo>
                  <a:lnTo>
                    <a:pt x="3821" y="6065"/>
                  </a:lnTo>
                  <a:lnTo>
                    <a:pt x="4136" y="6203"/>
                  </a:lnTo>
                  <a:lnTo>
                    <a:pt x="4412" y="6302"/>
                  </a:lnTo>
                  <a:lnTo>
                    <a:pt x="4668" y="6361"/>
                  </a:lnTo>
                  <a:lnTo>
                    <a:pt x="4885" y="6380"/>
                  </a:lnTo>
                  <a:lnTo>
                    <a:pt x="5082" y="6361"/>
                  </a:lnTo>
                  <a:lnTo>
                    <a:pt x="5278" y="6302"/>
                  </a:lnTo>
                  <a:lnTo>
                    <a:pt x="5475" y="6223"/>
                  </a:lnTo>
                  <a:lnTo>
                    <a:pt x="5692" y="6085"/>
                  </a:lnTo>
                  <a:lnTo>
                    <a:pt x="5889" y="5947"/>
                  </a:lnTo>
                  <a:lnTo>
                    <a:pt x="6066" y="5770"/>
                  </a:lnTo>
                  <a:lnTo>
                    <a:pt x="6243" y="5573"/>
                  </a:lnTo>
                  <a:lnTo>
                    <a:pt x="6421" y="5376"/>
                  </a:lnTo>
                  <a:lnTo>
                    <a:pt x="6559" y="5179"/>
                  </a:lnTo>
                  <a:lnTo>
                    <a:pt x="6696" y="4963"/>
                  </a:lnTo>
                  <a:lnTo>
                    <a:pt x="6795" y="4766"/>
                  </a:lnTo>
                  <a:lnTo>
                    <a:pt x="6874" y="4569"/>
                  </a:lnTo>
                  <a:lnTo>
                    <a:pt x="6933" y="4372"/>
                  </a:lnTo>
                  <a:lnTo>
                    <a:pt x="6952" y="4214"/>
                  </a:lnTo>
                  <a:lnTo>
                    <a:pt x="6933" y="4057"/>
                  </a:lnTo>
                  <a:lnTo>
                    <a:pt x="6893" y="3978"/>
                  </a:lnTo>
                  <a:lnTo>
                    <a:pt x="6874" y="3919"/>
                  </a:lnTo>
                  <a:lnTo>
                    <a:pt x="6755" y="3781"/>
                  </a:lnTo>
                  <a:lnTo>
                    <a:pt x="6578" y="3584"/>
                  </a:lnTo>
                  <a:lnTo>
                    <a:pt x="6046" y="3072"/>
                  </a:lnTo>
                  <a:lnTo>
                    <a:pt x="5357" y="2462"/>
                  </a:lnTo>
                  <a:lnTo>
                    <a:pt x="4589" y="1792"/>
                  </a:lnTo>
                  <a:lnTo>
                    <a:pt x="3821" y="1142"/>
                  </a:lnTo>
                  <a:lnTo>
                    <a:pt x="3112" y="591"/>
                  </a:lnTo>
                  <a:lnTo>
                    <a:pt x="2797" y="374"/>
                  </a:lnTo>
                  <a:lnTo>
                    <a:pt x="2541" y="197"/>
                  </a:lnTo>
                  <a:lnTo>
                    <a:pt x="2325" y="79"/>
                  </a:lnTo>
                  <a:lnTo>
                    <a:pt x="2187" y="20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9"/>
            <p:cNvSpPr/>
            <p:nvPr/>
          </p:nvSpPr>
          <p:spPr>
            <a:xfrm flipH="1">
              <a:off x="8429126" y="3473921"/>
              <a:ext cx="138392" cy="162849"/>
            </a:xfrm>
            <a:custGeom>
              <a:avLst/>
              <a:gdLst/>
              <a:ahLst/>
              <a:cxnLst/>
              <a:rect l="l" t="t" r="r" b="b"/>
              <a:pathLst>
                <a:path w="3231" h="3802" extrusionOk="0">
                  <a:moveTo>
                    <a:pt x="2482" y="0"/>
                  </a:moveTo>
                  <a:lnTo>
                    <a:pt x="1" y="867"/>
                  </a:lnTo>
                  <a:lnTo>
                    <a:pt x="729" y="3801"/>
                  </a:lnTo>
                  <a:lnTo>
                    <a:pt x="966" y="3781"/>
                  </a:lnTo>
                  <a:lnTo>
                    <a:pt x="1556" y="3742"/>
                  </a:lnTo>
                  <a:lnTo>
                    <a:pt x="1931" y="3703"/>
                  </a:lnTo>
                  <a:lnTo>
                    <a:pt x="2305" y="3644"/>
                  </a:lnTo>
                  <a:lnTo>
                    <a:pt x="2659" y="3584"/>
                  </a:lnTo>
                  <a:lnTo>
                    <a:pt x="2974" y="3506"/>
                  </a:lnTo>
                  <a:lnTo>
                    <a:pt x="3053" y="3466"/>
                  </a:lnTo>
                  <a:lnTo>
                    <a:pt x="3112" y="3427"/>
                  </a:lnTo>
                  <a:lnTo>
                    <a:pt x="3151" y="3368"/>
                  </a:lnTo>
                  <a:lnTo>
                    <a:pt x="3191" y="3289"/>
                  </a:lnTo>
                  <a:lnTo>
                    <a:pt x="3230" y="3092"/>
                  </a:lnTo>
                  <a:lnTo>
                    <a:pt x="3230" y="2856"/>
                  </a:lnTo>
                  <a:lnTo>
                    <a:pt x="3211" y="2580"/>
                  </a:lnTo>
                  <a:lnTo>
                    <a:pt x="3171" y="2285"/>
                  </a:lnTo>
                  <a:lnTo>
                    <a:pt x="3112" y="1970"/>
                  </a:lnTo>
                  <a:lnTo>
                    <a:pt x="3033" y="1655"/>
                  </a:lnTo>
                  <a:lnTo>
                    <a:pt x="2856" y="1044"/>
                  </a:lnTo>
                  <a:lnTo>
                    <a:pt x="2679" y="512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9"/>
            <p:cNvSpPr/>
            <p:nvPr/>
          </p:nvSpPr>
          <p:spPr>
            <a:xfrm flipH="1">
              <a:off x="8153328" y="3598735"/>
              <a:ext cx="186450" cy="97915"/>
            </a:xfrm>
            <a:custGeom>
              <a:avLst/>
              <a:gdLst/>
              <a:ahLst/>
              <a:cxnLst/>
              <a:rect l="l" t="t" r="r" b="b"/>
              <a:pathLst>
                <a:path w="4353" h="2286" extrusionOk="0">
                  <a:moveTo>
                    <a:pt x="3191" y="1"/>
                  </a:moveTo>
                  <a:lnTo>
                    <a:pt x="3033" y="21"/>
                  </a:lnTo>
                  <a:lnTo>
                    <a:pt x="1" y="2226"/>
                  </a:lnTo>
                  <a:lnTo>
                    <a:pt x="99" y="2246"/>
                  </a:lnTo>
                  <a:lnTo>
                    <a:pt x="434" y="2285"/>
                  </a:lnTo>
                  <a:lnTo>
                    <a:pt x="946" y="2285"/>
                  </a:lnTo>
                  <a:lnTo>
                    <a:pt x="1300" y="2266"/>
                  </a:lnTo>
                  <a:lnTo>
                    <a:pt x="1675" y="2226"/>
                  </a:lnTo>
                  <a:lnTo>
                    <a:pt x="1891" y="2187"/>
                  </a:lnTo>
                  <a:lnTo>
                    <a:pt x="2108" y="2128"/>
                  </a:lnTo>
                  <a:lnTo>
                    <a:pt x="2344" y="2049"/>
                  </a:lnTo>
                  <a:lnTo>
                    <a:pt x="2580" y="1970"/>
                  </a:lnTo>
                  <a:lnTo>
                    <a:pt x="2817" y="1852"/>
                  </a:lnTo>
                  <a:lnTo>
                    <a:pt x="3053" y="1734"/>
                  </a:lnTo>
                  <a:lnTo>
                    <a:pt x="3270" y="1616"/>
                  </a:lnTo>
                  <a:lnTo>
                    <a:pt x="3486" y="1478"/>
                  </a:lnTo>
                  <a:lnTo>
                    <a:pt x="3683" y="1340"/>
                  </a:lnTo>
                  <a:lnTo>
                    <a:pt x="3880" y="1202"/>
                  </a:lnTo>
                  <a:lnTo>
                    <a:pt x="4038" y="1064"/>
                  </a:lnTo>
                  <a:lnTo>
                    <a:pt x="4156" y="907"/>
                  </a:lnTo>
                  <a:lnTo>
                    <a:pt x="4254" y="789"/>
                  </a:lnTo>
                  <a:lnTo>
                    <a:pt x="4333" y="651"/>
                  </a:lnTo>
                  <a:lnTo>
                    <a:pt x="4353" y="533"/>
                  </a:lnTo>
                  <a:lnTo>
                    <a:pt x="4353" y="474"/>
                  </a:lnTo>
                  <a:lnTo>
                    <a:pt x="4333" y="434"/>
                  </a:lnTo>
                  <a:lnTo>
                    <a:pt x="4274" y="336"/>
                  </a:lnTo>
                  <a:lnTo>
                    <a:pt x="4215" y="257"/>
                  </a:lnTo>
                  <a:lnTo>
                    <a:pt x="4136" y="178"/>
                  </a:lnTo>
                  <a:lnTo>
                    <a:pt x="4038" y="139"/>
                  </a:lnTo>
                  <a:lnTo>
                    <a:pt x="3919" y="99"/>
                  </a:lnTo>
                  <a:lnTo>
                    <a:pt x="3821" y="60"/>
                  </a:lnTo>
                  <a:lnTo>
                    <a:pt x="3585" y="21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rgbClr val="016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9"/>
            <p:cNvSpPr/>
            <p:nvPr/>
          </p:nvSpPr>
          <p:spPr>
            <a:xfrm flipH="1">
              <a:off x="8530339" y="3387057"/>
              <a:ext cx="145973" cy="280896"/>
            </a:xfrm>
            <a:custGeom>
              <a:avLst/>
              <a:gdLst/>
              <a:ahLst/>
              <a:cxnLst/>
              <a:rect l="l" t="t" r="r" b="b"/>
              <a:pathLst>
                <a:path w="3408" h="6558" extrusionOk="0">
                  <a:moveTo>
                    <a:pt x="1044" y="0"/>
                  </a:moveTo>
                  <a:lnTo>
                    <a:pt x="985" y="20"/>
                  </a:lnTo>
                  <a:lnTo>
                    <a:pt x="926" y="59"/>
                  </a:lnTo>
                  <a:lnTo>
                    <a:pt x="906" y="79"/>
                  </a:lnTo>
                  <a:lnTo>
                    <a:pt x="886" y="138"/>
                  </a:lnTo>
                  <a:lnTo>
                    <a:pt x="827" y="335"/>
                  </a:lnTo>
                  <a:lnTo>
                    <a:pt x="768" y="630"/>
                  </a:lnTo>
                  <a:lnTo>
                    <a:pt x="709" y="985"/>
                  </a:lnTo>
                  <a:lnTo>
                    <a:pt x="611" y="1871"/>
                  </a:lnTo>
                  <a:lnTo>
                    <a:pt x="493" y="2895"/>
                  </a:lnTo>
                  <a:lnTo>
                    <a:pt x="374" y="3919"/>
                  </a:lnTo>
                  <a:lnTo>
                    <a:pt x="256" y="4825"/>
                  </a:lnTo>
                  <a:lnTo>
                    <a:pt x="197" y="5199"/>
                  </a:lnTo>
                  <a:lnTo>
                    <a:pt x="138" y="5494"/>
                  </a:lnTo>
                  <a:lnTo>
                    <a:pt x="79" y="5711"/>
                  </a:lnTo>
                  <a:lnTo>
                    <a:pt x="59" y="5790"/>
                  </a:lnTo>
                  <a:lnTo>
                    <a:pt x="20" y="5829"/>
                  </a:lnTo>
                  <a:lnTo>
                    <a:pt x="0" y="5849"/>
                  </a:lnTo>
                  <a:lnTo>
                    <a:pt x="0" y="5888"/>
                  </a:lnTo>
                  <a:lnTo>
                    <a:pt x="20" y="5928"/>
                  </a:lnTo>
                  <a:lnTo>
                    <a:pt x="59" y="5967"/>
                  </a:lnTo>
                  <a:lnTo>
                    <a:pt x="178" y="6046"/>
                  </a:lnTo>
                  <a:lnTo>
                    <a:pt x="335" y="6124"/>
                  </a:lnTo>
                  <a:lnTo>
                    <a:pt x="552" y="6203"/>
                  </a:lnTo>
                  <a:lnTo>
                    <a:pt x="788" y="6282"/>
                  </a:lnTo>
                  <a:lnTo>
                    <a:pt x="1064" y="6361"/>
                  </a:lnTo>
                  <a:lnTo>
                    <a:pt x="1359" y="6420"/>
                  </a:lnTo>
                  <a:lnTo>
                    <a:pt x="1654" y="6479"/>
                  </a:lnTo>
                  <a:lnTo>
                    <a:pt x="1970" y="6518"/>
                  </a:lnTo>
                  <a:lnTo>
                    <a:pt x="2245" y="6558"/>
                  </a:lnTo>
                  <a:lnTo>
                    <a:pt x="2777" y="6558"/>
                  </a:lnTo>
                  <a:lnTo>
                    <a:pt x="2994" y="6518"/>
                  </a:lnTo>
                  <a:lnTo>
                    <a:pt x="3151" y="6459"/>
                  </a:lnTo>
                  <a:lnTo>
                    <a:pt x="3230" y="6400"/>
                  </a:lnTo>
                  <a:lnTo>
                    <a:pt x="3269" y="6361"/>
                  </a:lnTo>
                  <a:lnTo>
                    <a:pt x="3309" y="6282"/>
                  </a:lnTo>
                  <a:lnTo>
                    <a:pt x="3348" y="6203"/>
                  </a:lnTo>
                  <a:lnTo>
                    <a:pt x="3387" y="5967"/>
                  </a:lnTo>
                  <a:lnTo>
                    <a:pt x="3407" y="5652"/>
                  </a:lnTo>
                  <a:lnTo>
                    <a:pt x="3387" y="5258"/>
                  </a:lnTo>
                  <a:lnTo>
                    <a:pt x="3348" y="4844"/>
                  </a:lnTo>
                  <a:lnTo>
                    <a:pt x="3309" y="4372"/>
                  </a:lnTo>
                  <a:lnTo>
                    <a:pt x="3230" y="3879"/>
                  </a:lnTo>
                  <a:lnTo>
                    <a:pt x="3131" y="3367"/>
                  </a:lnTo>
                  <a:lnTo>
                    <a:pt x="3033" y="2875"/>
                  </a:lnTo>
                  <a:lnTo>
                    <a:pt x="2895" y="2363"/>
                  </a:lnTo>
                  <a:lnTo>
                    <a:pt x="2757" y="1891"/>
                  </a:lnTo>
                  <a:lnTo>
                    <a:pt x="2619" y="1457"/>
                  </a:lnTo>
                  <a:lnTo>
                    <a:pt x="2442" y="1063"/>
                  </a:lnTo>
                  <a:lnTo>
                    <a:pt x="2285" y="729"/>
                  </a:lnTo>
                  <a:lnTo>
                    <a:pt x="2186" y="571"/>
                  </a:lnTo>
                  <a:lnTo>
                    <a:pt x="2107" y="453"/>
                  </a:lnTo>
                  <a:lnTo>
                    <a:pt x="2009" y="354"/>
                  </a:lnTo>
                  <a:lnTo>
                    <a:pt x="1910" y="276"/>
                  </a:lnTo>
                  <a:lnTo>
                    <a:pt x="1792" y="197"/>
                  </a:lnTo>
                  <a:lnTo>
                    <a:pt x="1517" y="98"/>
                  </a:lnTo>
                  <a:lnTo>
                    <a:pt x="1359" y="39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9"/>
            <p:cNvSpPr/>
            <p:nvPr/>
          </p:nvSpPr>
          <p:spPr>
            <a:xfrm flipH="1">
              <a:off x="8279855" y="3635871"/>
              <a:ext cx="427683" cy="476597"/>
            </a:xfrm>
            <a:custGeom>
              <a:avLst/>
              <a:gdLst/>
              <a:ahLst/>
              <a:cxnLst/>
              <a:rect l="l" t="t" r="r" b="b"/>
              <a:pathLst>
                <a:path w="9985" h="11127" extrusionOk="0">
                  <a:moveTo>
                    <a:pt x="670" y="0"/>
                  </a:moveTo>
                  <a:lnTo>
                    <a:pt x="178" y="20"/>
                  </a:lnTo>
                  <a:lnTo>
                    <a:pt x="79" y="985"/>
                  </a:lnTo>
                  <a:lnTo>
                    <a:pt x="20" y="1950"/>
                  </a:lnTo>
                  <a:lnTo>
                    <a:pt x="1" y="2915"/>
                  </a:lnTo>
                  <a:lnTo>
                    <a:pt x="1" y="3880"/>
                  </a:lnTo>
                  <a:lnTo>
                    <a:pt x="40" y="4825"/>
                  </a:lnTo>
                  <a:lnTo>
                    <a:pt x="99" y="5731"/>
                  </a:lnTo>
                  <a:lnTo>
                    <a:pt x="198" y="6617"/>
                  </a:lnTo>
                  <a:lnTo>
                    <a:pt x="316" y="7444"/>
                  </a:lnTo>
                  <a:lnTo>
                    <a:pt x="473" y="8212"/>
                  </a:lnTo>
                  <a:lnTo>
                    <a:pt x="572" y="8567"/>
                  </a:lnTo>
                  <a:lnTo>
                    <a:pt x="651" y="8901"/>
                  </a:lnTo>
                  <a:lnTo>
                    <a:pt x="769" y="9236"/>
                  </a:lnTo>
                  <a:lnTo>
                    <a:pt x="867" y="9532"/>
                  </a:lnTo>
                  <a:lnTo>
                    <a:pt x="1005" y="9807"/>
                  </a:lnTo>
                  <a:lnTo>
                    <a:pt x="1123" y="10063"/>
                  </a:lnTo>
                  <a:lnTo>
                    <a:pt x="1261" y="10300"/>
                  </a:lnTo>
                  <a:lnTo>
                    <a:pt x="1399" y="10497"/>
                  </a:lnTo>
                  <a:lnTo>
                    <a:pt x="1556" y="10693"/>
                  </a:lnTo>
                  <a:lnTo>
                    <a:pt x="1714" y="10831"/>
                  </a:lnTo>
                  <a:lnTo>
                    <a:pt x="1871" y="10949"/>
                  </a:lnTo>
                  <a:lnTo>
                    <a:pt x="2049" y="11048"/>
                  </a:lnTo>
                  <a:lnTo>
                    <a:pt x="2246" y="11107"/>
                  </a:lnTo>
                  <a:lnTo>
                    <a:pt x="2423" y="11127"/>
                  </a:lnTo>
                  <a:lnTo>
                    <a:pt x="2620" y="11127"/>
                  </a:lnTo>
                  <a:lnTo>
                    <a:pt x="2836" y="11107"/>
                  </a:lnTo>
                  <a:lnTo>
                    <a:pt x="3033" y="11068"/>
                  </a:lnTo>
                  <a:lnTo>
                    <a:pt x="3250" y="11028"/>
                  </a:lnTo>
                  <a:lnTo>
                    <a:pt x="3447" y="10949"/>
                  </a:lnTo>
                  <a:lnTo>
                    <a:pt x="3663" y="10871"/>
                  </a:lnTo>
                  <a:lnTo>
                    <a:pt x="4097" y="10654"/>
                  </a:lnTo>
                  <a:lnTo>
                    <a:pt x="4530" y="10398"/>
                  </a:lnTo>
                  <a:lnTo>
                    <a:pt x="4963" y="10083"/>
                  </a:lnTo>
                  <a:lnTo>
                    <a:pt x="5396" y="9748"/>
                  </a:lnTo>
                  <a:lnTo>
                    <a:pt x="5830" y="9374"/>
                  </a:lnTo>
                  <a:lnTo>
                    <a:pt x="6243" y="8980"/>
                  </a:lnTo>
                  <a:lnTo>
                    <a:pt x="6657" y="8567"/>
                  </a:lnTo>
                  <a:lnTo>
                    <a:pt x="7031" y="8153"/>
                  </a:lnTo>
                  <a:lnTo>
                    <a:pt x="7405" y="7720"/>
                  </a:lnTo>
                  <a:lnTo>
                    <a:pt x="7740" y="7306"/>
                  </a:lnTo>
                  <a:lnTo>
                    <a:pt x="8055" y="6893"/>
                  </a:lnTo>
                  <a:lnTo>
                    <a:pt x="8331" y="6499"/>
                  </a:lnTo>
                  <a:lnTo>
                    <a:pt x="8587" y="6125"/>
                  </a:lnTo>
                  <a:lnTo>
                    <a:pt x="8803" y="5770"/>
                  </a:lnTo>
                  <a:lnTo>
                    <a:pt x="9000" y="5416"/>
                  </a:lnTo>
                  <a:lnTo>
                    <a:pt x="9197" y="5042"/>
                  </a:lnTo>
                  <a:lnTo>
                    <a:pt x="9374" y="4668"/>
                  </a:lnTo>
                  <a:lnTo>
                    <a:pt x="9532" y="4293"/>
                  </a:lnTo>
                  <a:lnTo>
                    <a:pt x="9670" y="3919"/>
                  </a:lnTo>
                  <a:lnTo>
                    <a:pt x="9768" y="3545"/>
                  </a:lnTo>
                  <a:lnTo>
                    <a:pt x="9867" y="3191"/>
                  </a:lnTo>
                  <a:lnTo>
                    <a:pt x="9945" y="2816"/>
                  </a:lnTo>
                  <a:lnTo>
                    <a:pt x="9985" y="2462"/>
                  </a:lnTo>
                  <a:lnTo>
                    <a:pt x="9985" y="2127"/>
                  </a:lnTo>
                  <a:lnTo>
                    <a:pt x="9985" y="1792"/>
                  </a:lnTo>
                  <a:lnTo>
                    <a:pt x="9926" y="1477"/>
                  </a:lnTo>
                  <a:lnTo>
                    <a:pt x="9847" y="1182"/>
                  </a:lnTo>
                  <a:lnTo>
                    <a:pt x="9749" y="887"/>
                  </a:lnTo>
                  <a:lnTo>
                    <a:pt x="9591" y="631"/>
                  </a:lnTo>
                  <a:lnTo>
                    <a:pt x="9512" y="493"/>
                  </a:lnTo>
                  <a:lnTo>
                    <a:pt x="9414" y="394"/>
                  </a:lnTo>
                  <a:lnTo>
                    <a:pt x="9296" y="296"/>
                  </a:lnTo>
                  <a:lnTo>
                    <a:pt x="9197" y="237"/>
                  </a:lnTo>
                  <a:lnTo>
                    <a:pt x="9079" y="158"/>
                  </a:lnTo>
                  <a:lnTo>
                    <a:pt x="8941" y="119"/>
                  </a:lnTo>
                  <a:lnTo>
                    <a:pt x="8823" y="79"/>
                  </a:lnTo>
                  <a:lnTo>
                    <a:pt x="8685" y="59"/>
                  </a:lnTo>
                  <a:lnTo>
                    <a:pt x="8547" y="40"/>
                  </a:lnTo>
                  <a:lnTo>
                    <a:pt x="8409" y="40"/>
                  </a:lnTo>
                  <a:lnTo>
                    <a:pt x="8114" y="79"/>
                  </a:lnTo>
                  <a:lnTo>
                    <a:pt x="7819" y="158"/>
                  </a:lnTo>
                  <a:lnTo>
                    <a:pt x="7523" y="276"/>
                  </a:lnTo>
                  <a:lnTo>
                    <a:pt x="7248" y="414"/>
                  </a:lnTo>
                  <a:lnTo>
                    <a:pt x="6972" y="591"/>
                  </a:lnTo>
                  <a:lnTo>
                    <a:pt x="6716" y="808"/>
                  </a:lnTo>
                  <a:lnTo>
                    <a:pt x="6480" y="1024"/>
                  </a:lnTo>
                  <a:lnTo>
                    <a:pt x="6283" y="1280"/>
                  </a:lnTo>
                  <a:lnTo>
                    <a:pt x="6105" y="1556"/>
                  </a:lnTo>
                  <a:lnTo>
                    <a:pt x="5968" y="1832"/>
                  </a:lnTo>
                  <a:lnTo>
                    <a:pt x="5928" y="1970"/>
                  </a:lnTo>
                  <a:lnTo>
                    <a:pt x="5889" y="2127"/>
                  </a:lnTo>
                  <a:lnTo>
                    <a:pt x="5830" y="2423"/>
                  </a:lnTo>
                  <a:lnTo>
                    <a:pt x="5731" y="2718"/>
                  </a:lnTo>
                  <a:lnTo>
                    <a:pt x="5633" y="2994"/>
                  </a:lnTo>
                  <a:lnTo>
                    <a:pt x="5515" y="3269"/>
                  </a:lnTo>
                  <a:lnTo>
                    <a:pt x="5259" y="3781"/>
                  </a:lnTo>
                  <a:lnTo>
                    <a:pt x="5003" y="4254"/>
                  </a:lnTo>
                  <a:lnTo>
                    <a:pt x="4766" y="4628"/>
                  </a:lnTo>
                  <a:lnTo>
                    <a:pt x="4550" y="4924"/>
                  </a:lnTo>
                  <a:lnTo>
                    <a:pt x="4353" y="5180"/>
                  </a:lnTo>
                  <a:lnTo>
                    <a:pt x="4313" y="5042"/>
                  </a:lnTo>
                  <a:lnTo>
                    <a:pt x="4274" y="4825"/>
                  </a:lnTo>
                  <a:lnTo>
                    <a:pt x="4215" y="4234"/>
                  </a:lnTo>
                  <a:lnTo>
                    <a:pt x="4176" y="3466"/>
                  </a:lnTo>
                  <a:lnTo>
                    <a:pt x="4136" y="2639"/>
                  </a:lnTo>
                  <a:lnTo>
                    <a:pt x="4116" y="1162"/>
                  </a:lnTo>
                  <a:lnTo>
                    <a:pt x="4136" y="512"/>
                  </a:lnTo>
                  <a:lnTo>
                    <a:pt x="3939" y="394"/>
                  </a:lnTo>
                  <a:lnTo>
                    <a:pt x="3723" y="296"/>
                  </a:lnTo>
                  <a:lnTo>
                    <a:pt x="3467" y="217"/>
                  </a:lnTo>
                  <a:lnTo>
                    <a:pt x="3171" y="138"/>
                  </a:lnTo>
                  <a:lnTo>
                    <a:pt x="2856" y="99"/>
                  </a:lnTo>
                  <a:lnTo>
                    <a:pt x="2521" y="59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9"/>
            <p:cNvSpPr/>
            <p:nvPr/>
          </p:nvSpPr>
          <p:spPr>
            <a:xfrm flipH="1">
              <a:off x="7615180" y="3559115"/>
              <a:ext cx="727125" cy="759163"/>
            </a:xfrm>
            <a:custGeom>
              <a:avLst/>
              <a:gdLst/>
              <a:ahLst/>
              <a:cxnLst/>
              <a:rect l="l" t="t" r="r" b="b"/>
              <a:pathLst>
                <a:path w="16976" h="17724" extrusionOk="0">
                  <a:moveTo>
                    <a:pt x="5219" y="0"/>
                  </a:moveTo>
                  <a:lnTo>
                    <a:pt x="4747" y="20"/>
                  </a:lnTo>
                  <a:lnTo>
                    <a:pt x="4254" y="99"/>
                  </a:lnTo>
                  <a:lnTo>
                    <a:pt x="3722" y="217"/>
                  </a:lnTo>
                  <a:lnTo>
                    <a:pt x="3132" y="374"/>
                  </a:lnTo>
                  <a:lnTo>
                    <a:pt x="2521" y="591"/>
                  </a:lnTo>
                  <a:lnTo>
                    <a:pt x="2226" y="709"/>
                  </a:lnTo>
                  <a:lnTo>
                    <a:pt x="1930" y="847"/>
                  </a:lnTo>
                  <a:lnTo>
                    <a:pt x="1635" y="985"/>
                  </a:lnTo>
                  <a:lnTo>
                    <a:pt x="1379" y="1142"/>
                  </a:lnTo>
                  <a:lnTo>
                    <a:pt x="1143" y="1320"/>
                  </a:lnTo>
                  <a:lnTo>
                    <a:pt x="926" y="1517"/>
                  </a:lnTo>
                  <a:lnTo>
                    <a:pt x="729" y="1714"/>
                  </a:lnTo>
                  <a:lnTo>
                    <a:pt x="552" y="1950"/>
                  </a:lnTo>
                  <a:lnTo>
                    <a:pt x="394" y="2206"/>
                  </a:lnTo>
                  <a:lnTo>
                    <a:pt x="257" y="2501"/>
                  </a:lnTo>
                  <a:lnTo>
                    <a:pt x="158" y="2797"/>
                  </a:lnTo>
                  <a:lnTo>
                    <a:pt x="79" y="3131"/>
                  </a:lnTo>
                  <a:lnTo>
                    <a:pt x="20" y="3506"/>
                  </a:lnTo>
                  <a:lnTo>
                    <a:pt x="1" y="3899"/>
                  </a:lnTo>
                  <a:lnTo>
                    <a:pt x="20" y="4352"/>
                  </a:lnTo>
                  <a:lnTo>
                    <a:pt x="60" y="4825"/>
                  </a:lnTo>
                  <a:lnTo>
                    <a:pt x="394" y="5337"/>
                  </a:lnTo>
                  <a:lnTo>
                    <a:pt x="1222" y="6637"/>
                  </a:lnTo>
                  <a:lnTo>
                    <a:pt x="1714" y="7424"/>
                  </a:lnTo>
                  <a:lnTo>
                    <a:pt x="2206" y="8232"/>
                  </a:lnTo>
                  <a:lnTo>
                    <a:pt x="2659" y="9020"/>
                  </a:lnTo>
                  <a:lnTo>
                    <a:pt x="3033" y="9729"/>
                  </a:lnTo>
                  <a:lnTo>
                    <a:pt x="3191" y="10044"/>
                  </a:lnTo>
                  <a:lnTo>
                    <a:pt x="3289" y="10319"/>
                  </a:lnTo>
                  <a:lnTo>
                    <a:pt x="3368" y="10595"/>
                  </a:lnTo>
                  <a:lnTo>
                    <a:pt x="3427" y="10851"/>
                  </a:lnTo>
                  <a:lnTo>
                    <a:pt x="3466" y="11087"/>
                  </a:lnTo>
                  <a:lnTo>
                    <a:pt x="3486" y="11304"/>
                  </a:lnTo>
                  <a:lnTo>
                    <a:pt x="3486" y="11501"/>
                  </a:lnTo>
                  <a:lnTo>
                    <a:pt x="3486" y="11698"/>
                  </a:lnTo>
                  <a:lnTo>
                    <a:pt x="3447" y="12052"/>
                  </a:lnTo>
                  <a:lnTo>
                    <a:pt x="3388" y="12367"/>
                  </a:lnTo>
                  <a:lnTo>
                    <a:pt x="3348" y="12643"/>
                  </a:lnTo>
                  <a:lnTo>
                    <a:pt x="3348" y="12781"/>
                  </a:lnTo>
                  <a:lnTo>
                    <a:pt x="3348" y="12919"/>
                  </a:lnTo>
                  <a:lnTo>
                    <a:pt x="3368" y="13076"/>
                  </a:lnTo>
                  <a:lnTo>
                    <a:pt x="3368" y="13273"/>
                  </a:lnTo>
                  <a:lnTo>
                    <a:pt x="3348" y="13706"/>
                  </a:lnTo>
                  <a:lnTo>
                    <a:pt x="3368" y="13982"/>
                  </a:lnTo>
                  <a:lnTo>
                    <a:pt x="3388" y="14258"/>
                  </a:lnTo>
                  <a:lnTo>
                    <a:pt x="3447" y="14534"/>
                  </a:lnTo>
                  <a:lnTo>
                    <a:pt x="3526" y="14829"/>
                  </a:lnTo>
                  <a:lnTo>
                    <a:pt x="3644" y="15124"/>
                  </a:lnTo>
                  <a:lnTo>
                    <a:pt x="3801" y="15420"/>
                  </a:lnTo>
                  <a:lnTo>
                    <a:pt x="3900" y="15558"/>
                  </a:lnTo>
                  <a:lnTo>
                    <a:pt x="4018" y="15715"/>
                  </a:lnTo>
                  <a:lnTo>
                    <a:pt x="4136" y="15853"/>
                  </a:lnTo>
                  <a:lnTo>
                    <a:pt x="4274" y="15991"/>
                  </a:lnTo>
                  <a:lnTo>
                    <a:pt x="4431" y="16129"/>
                  </a:lnTo>
                  <a:lnTo>
                    <a:pt x="4609" y="16247"/>
                  </a:lnTo>
                  <a:lnTo>
                    <a:pt x="4806" y="16385"/>
                  </a:lnTo>
                  <a:lnTo>
                    <a:pt x="5022" y="16503"/>
                  </a:lnTo>
                  <a:lnTo>
                    <a:pt x="5259" y="16621"/>
                  </a:lnTo>
                  <a:lnTo>
                    <a:pt x="5495" y="16739"/>
                  </a:lnTo>
                  <a:lnTo>
                    <a:pt x="5771" y="16838"/>
                  </a:lnTo>
                  <a:lnTo>
                    <a:pt x="6066" y="16936"/>
                  </a:lnTo>
                  <a:lnTo>
                    <a:pt x="6696" y="17113"/>
                  </a:lnTo>
                  <a:lnTo>
                    <a:pt x="7346" y="17251"/>
                  </a:lnTo>
                  <a:lnTo>
                    <a:pt x="8015" y="17389"/>
                  </a:lnTo>
                  <a:lnTo>
                    <a:pt x="8685" y="17487"/>
                  </a:lnTo>
                  <a:lnTo>
                    <a:pt x="9374" y="17566"/>
                  </a:lnTo>
                  <a:lnTo>
                    <a:pt x="10044" y="17645"/>
                  </a:lnTo>
                  <a:lnTo>
                    <a:pt x="10713" y="17684"/>
                  </a:lnTo>
                  <a:lnTo>
                    <a:pt x="11363" y="17704"/>
                  </a:lnTo>
                  <a:lnTo>
                    <a:pt x="11993" y="17724"/>
                  </a:lnTo>
                  <a:lnTo>
                    <a:pt x="12584" y="17704"/>
                  </a:lnTo>
                  <a:lnTo>
                    <a:pt x="13155" y="17684"/>
                  </a:lnTo>
                  <a:lnTo>
                    <a:pt x="13687" y="17645"/>
                  </a:lnTo>
                  <a:lnTo>
                    <a:pt x="14160" y="17586"/>
                  </a:lnTo>
                  <a:lnTo>
                    <a:pt x="14573" y="17507"/>
                  </a:lnTo>
                  <a:lnTo>
                    <a:pt x="14947" y="17428"/>
                  </a:lnTo>
                  <a:lnTo>
                    <a:pt x="15243" y="17330"/>
                  </a:lnTo>
                  <a:lnTo>
                    <a:pt x="15499" y="17231"/>
                  </a:lnTo>
                  <a:lnTo>
                    <a:pt x="15735" y="17074"/>
                  </a:lnTo>
                  <a:lnTo>
                    <a:pt x="15952" y="16916"/>
                  </a:lnTo>
                  <a:lnTo>
                    <a:pt x="16149" y="16719"/>
                  </a:lnTo>
                  <a:lnTo>
                    <a:pt x="16326" y="16503"/>
                  </a:lnTo>
                  <a:lnTo>
                    <a:pt x="16483" y="16266"/>
                  </a:lnTo>
                  <a:lnTo>
                    <a:pt x="16621" y="16010"/>
                  </a:lnTo>
                  <a:lnTo>
                    <a:pt x="16739" y="15735"/>
                  </a:lnTo>
                  <a:lnTo>
                    <a:pt x="16818" y="15439"/>
                  </a:lnTo>
                  <a:lnTo>
                    <a:pt x="16897" y="15124"/>
                  </a:lnTo>
                  <a:lnTo>
                    <a:pt x="16956" y="14790"/>
                  </a:lnTo>
                  <a:lnTo>
                    <a:pt x="16976" y="14455"/>
                  </a:lnTo>
                  <a:lnTo>
                    <a:pt x="16976" y="14081"/>
                  </a:lnTo>
                  <a:lnTo>
                    <a:pt x="16956" y="13706"/>
                  </a:lnTo>
                  <a:lnTo>
                    <a:pt x="16897" y="13332"/>
                  </a:lnTo>
                  <a:lnTo>
                    <a:pt x="16838" y="12919"/>
                  </a:lnTo>
                  <a:lnTo>
                    <a:pt x="16621" y="12052"/>
                  </a:lnTo>
                  <a:lnTo>
                    <a:pt x="16365" y="11107"/>
                  </a:lnTo>
                  <a:lnTo>
                    <a:pt x="16070" y="10122"/>
                  </a:lnTo>
                  <a:lnTo>
                    <a:pt x="15755" y="9118"/>
                  </a:lnTo>
                  <a:lnTo>
                    <a:pt x="15400" y="8173"/>
                  </a:lnTo>
                  <a:lnTo>
                    <a:pt x="15203" y="7720"/>
                  </a:lnTo>
                  <a:lnTo>
                    <a:pt x="15026" y="7306"/>
                  </a:lnTo>
                  <a:lnTo>
                    <a:pt x="14849" y="6912"/>
                  </a:lnTo>
                  <a:lnTo>
                    <a:pt x="14652" y="6558"/>
                  </a:lnTo>
                  <a:lnTo>
                    <a:pt x="14475" y="6243"/>
                  </a:lnTo>
                  <a:lnTo>
                    <a:pt x="14297" y="5987"/>
                  </a:lnTo>
                  <a:lnTo>
                    <a:pt x="14061" y="5711"/>
                  </a:lnTo>
                  <a:lnTo>
                    <a:pt x="13726" y="5376"/>
                  </a:lnTo>
                  <a:lnTo>
                    <a:pt x="13313" y="4983"/>
                  </a:lnTo>
                  <a:lnTo>
                    <a:pt x="12840" y="4569"/>
                  </a:lnTo>
                  <a:lnTo>
                    <a:pt x="12289" y="4096"/>
                  </a:lnTo>
                  <a:lnTo>
                    <a:pt x="11698" y="3624"/>
                  </a:lnTo>
                  <a:lnTo>
                    <a:pt x="10457" y="2639"/>
                  </a:lnTo>
                  <a:lnTo>
                    <a:pt x="9197" y="1714"/>
                  </a:lnTo>
                  <a:lnTo>
                    <a:pt x="8587" y="1280"/>
                  </a:lnTo>
                  <a:lnTo>
                    <a:pt x="8035" y="906"/>
                  </a:lnTo>
                  <a:lnTo>
                    <a:pt x="7543" y="591"/>
                  </a:lnTo>
                  <a:lnTo>
                    <a:pt x="7110" y="355"/>
                  </a:lnTo>
                  <a:lnTo>
                    <a:pt x="6755" y="178"/>
                  </a:lnTo>
                  <a:lnTo>
                    <a:pt x="6617" y="118"/>
                  </a:lnTo>
                  <a:lnTo>
                    <a:pt x="6499" y="79"/>
                  </a:lnTo>
                  <a:lnTo>
                    <a:pt x="6105" y="20"/>
                  </a:lnTo>
                  <a:lnTo>
                    <a:pt x="56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9"/>
            <p:cNvSpPr/>
            <p:nvPr/>
          </p:nvSpPr>
          <p:spPr>
            <a:xfrm flipH="1">
              <a:off x="8032711" y="3552348"/>
              <a:ext cx="348400" cy="684121"/>
            </a:xfrm>
            <a:custGeom>
              <a:avLst/>
              <a:gdLst/>
              <a:ahLst/>
              <a:cxnLst/>
              <a:rect l="l" t="t" r="r" b="b"/>
              <a:pathLst>
                <a:path w="8134" h="15972" extrusionOk="0">
                  <a:moveTo>
                    <a:pt x="5928" y="1"/>
                  </a:moveTo>
                  <a:lnTo>
                    <a:pt x="5810" y="40"/>
                  </a:lnTo>
                  <a:lnTo>
                    <a:pt x="5790" y="80"/>
                  </a:lnTo>
                  <a:lnTo>
                    <a:pt x="5751" y="158"/>
                  </a:lnTo>
                  <a:lnTo>
                    <a:pt x="5692" y="493"/>
                  </a:lnTo>
                  <a:lnTo>
                    <a:pt x="5515" y="1655"/>
                  </a:lnTo>
                  <a:lnTo>
                    <a:pt x="5278" y="3289"/>
                  </a:lnTo>
                  <a:lnTo>
                    <a:pt x="4983" y="5200"/>
                  </a:lnTo>
                  <a:lnTo>
                    <a:pt x="4825" y="6165"/>
                  </a:lnTo>
                  <a:lnTo>
                    <a:pt x="4648" y="7130"/>
                  </a:lnTo>
                  <a:lnTo>
                    <a:pt x="4471" y="8055"/>
                  </a:lnTo>
                  <a:lnTo>
                    <a:pt x="4274" y="8882"/>
                  </a:lnTo>
                  <a:lnTo>
                    <a:pt x="4077" y="9631"/>
                  </a:lnTo>
                  <a:lnTo>
                    <a:pt x="3979" y="9946"/>
                  </a:lnTo>
                  <a:lnTo>
                    <a:pt x="3860" y="10241"/>
                  </a:lnTo>
                  <a:lnTo>
                    <a:pt x="3762" y="10497"/>
                  </a:lnTo>
                  <a:lnTo>
                    <a:pt x="3664" y="10694"/>
                  </a:lnTo>
                  <a:lnTo>
                    <a:pt x="3545" y="10851"/>
                  </a:lnTo>
                  <a:lnTo>
                    <a:pt x="3427" y="10970"/>
                  </a:lnTo>
                  <a:lnTo>
                    <a:pt x="3112" y="10911"/>
                  </a:lnTo>
                  <a:lnTo>
                    <a:pt x="2777" y="10871"/>
                  </a:lnTo>
                  <a:lnTo>
                    <a:pt x="2364" y="10851"/>
                  </a:lnTo>
                  <a:lnTo>
                    <a:pt x="1931" y="10851"/>
                  </a:lnTo>
                  <a:lnTo>
                    <a:pt x="1734" y="10871"/>
                  </a:lnTo>
                  <a:lnTo>
                    <a:pt x="1517" y="10891"/>
                  </a:lnTo>
                  <a:lnTo>
                    <a:pt x="1340" y="10930"/>
                  </a:lnTo>
                  <a:lnTo>
                    <a:pt x="1163" y="10989"/>
                  </a:lnTo>
                  <a:lnTo>
                    <a:pt x="1025" y="11048"/>
                  </a:lnTo>
                  <a:lnTo>
                    <a:pt x="907" y="11147"/>
                  </a:lnTo>
                  <a:lnTo>
                    <a:pt x="808" y="11265"/>
                  </a:lnTo>
                  <a:lnTo>
                    <a:pt x="690" y="11442"/>
                  </a:lnTo>
                  <a:lnTo>
                    <a:pt x="572" y="11659"/>
                  </a:lnTo>
                  <a:lnTo>
                    <a:pt x="473" y="11895"/>
                  </a:lnTo>
                  <a:lnTo>
                    <a:pt x="355" y="12151"/>
                  </a:lnTo>
                  <a:lnTo>
                    <a:pt x="257" y="12447"/>
                  </a:lnTo>
                  <a:lnTo>
                    <a:pt x="158" y="12742"/>
                  </a:lnTo>
                  <a:lnTo>
                    <a:pt x="79" y="13037"/>
                  </a:lnTo>
                  <a:lnTo>
                    <a:pt x="20" y="13333"/>
                  </a:lnTo>
                  <a:lnTo>
                    <a:pt x="1" y="13628"/>
                  </a:lnTo>
                  <a:lnTo>
                    <a:pt x="1" y="13924"/>
                  </a:lnTo>
                  <a:lnTo>
                    <a:pt x="20" y="14180"/>
                  </a:lnTo>
                  <a:lnTo>
                    <a:pt x="79" y="14416"/>
                  </a:lnTo>
                  <a:lnTo>
                    <a:pt x="139" y="14534"/>
                  </a:lnTo>
                  <a:lnTo>
                    <a:pt x="178" y="14632"/>
                  </a:lnTo>
                  <a:lnTo>
                    <a:pt x="257" y="14731"/>
                  </a:lnTo>
                  <a:lnTo>
                    <a:pt x="335" y="14810"/>
                  </a:lnTo>
                  <a:lnTo>
                    <a:pt x="434" y="14869"/>
                  </a:lnTo>
                  <a:lnTo>
                    <a:pt x="532" y="14928"/>
                  </a:lnTo>
                  <a:lnTo>
                    <a:pt x="966" y="15144"/>
                  </a:lnTo>
                  <a:lnTo>
                    <a:pt x="1438" y="15381"/>
                  </a:lnTo>
                  <a:lnTo>
                    <a:pt x="1931" y="15617"/>
                  </a:lnTo>
                  <a:lnTo>
                    <a:pt x="2187" y="15716"/>
                  </a:lnTo>
                  <a:lnTo>
                    <a:pt x="2462" y="15794"/>
                  </a:lnTo>
                  <a:lnTo>
                    <a:pt x="2718" y="15873"/>
                  </a:lnTo>
                  <a:lnTo>
                    <a:pt x="2994" y="15932"/>
                  </a:lnTo>
                  <a:lnTo>
                    <a:pt x="3289" y="15972"/>
                  </a:lnTo>
                  <a:lnTo>
                    <a:pt x="3860" y="15972"/>
                  </a:lnTo>
                  <a:lnTo>
                    <a:pt x="4176" y="15912"/>
                  </a:lnTo>
                  <a:lnTo>
                    <a:pt x="4471" y="15834"/>
                  </a:lnTo>
                  <a:lnTo>
                    <a:pt x="4786" y="15716"/>
                  </a:lnTo>
                  <a:lnTo>
                    <a:pt x="4944" y="15637"/>
                  </a:lnTo>
                  <a:lnTo>
                    <a:pt x="5081" y="15538"/>
                  </a:lnTo>
                  <a:lnTo>
                    <a:pt x="5219" y="15440"/>
                  </a:lnTo>
                  <a:lnTo>
                    <a:pt x="5337" y="15322"/>
                  </a:lnTo>
                  <a:lnTo>
                    <a:pt x="5436" y="15184"/>
                  </a:lnTo>
                  <a:lnTo>
                    <a:pt x="5534" y="15046"/>
                  </a:lnTo>
                  <a:lnTo>
                    <a:pt x="5613" y="14908"/>
                  </a:lnTo>
                  <a:lnTo>
                    <a:pt x="5672" y="14751"/>
                  </a:lnTo>
                  <a:lnTo>
                    <a:pt x="5790" y="14416"/>
                  </a:lnTo>
                  <a:lnTo>
                    <a:pt x="5869" y="14061"/>
                  </a:lnTo>
                  <a:lnTo>
                    <a:pt x="5928" y="13687"/>
                  </a:lnTo>
                  <a:lnTo>
                    <a:pt x="5948" y="13333"/>
                  </a:lnTo>
                  <a:lnTo>
                    <a:pt x="5968" y="12978"/>
                  </a:lnTo>
                  <a:lnTo>
                    <a:pt x="5948" y="12643"/>
                  </a:lnTo>
                  <a:lnTo>
                    <a:pt x="5909" y="12053"/>
                  </a:lnTo>
                  <a:lnTo>
                    <a:pt x="5849" y="11659"/>
                  </a:lnTo>
                  <a:lnTo>
                    <a:pt x="5830" y="11501"/>
                  </a:lnTo>
                  <a:lnTo>
                    <a:pt x="5968" y="11127"/>
                  </a:lnTo>
                  <a:lnTo>
                    <a:pt x="6302" y="10083"/>
                  </a:lnTo>
                  <a:lnTo>
                    <a:pt x="6755" y="8587"/>
                  </a:lnTo>
                  <a:lnTo>
                    <a:pt x="7011" y="7720"/>
                  </a:lnTo>
                  <a:lnTo>
                    <a:pt x="7248" y="6814"/>
                  </a:lnTo>
                  <a:lnTo>
                    <a:pt x="7484" y="5869"/>
                  </a:lnTo>
                  <a:lnTo>
                    <a:pt x="7701" y="4924"/>
                  </a:lnTo>
                  <a:lnTo>
                    <a:pt x="7878" y="3998"/>
                  </a:lnTo>
                  <a:lnTo>
                    <a:pt x="8035" y="3112"/>
                  </a:lnTo>
                  <a:lnTo>
                    <a:pt x="8075" y="2699"/>
                  </a:lnTo>
                  <a:lnTo>
                    <a:pt x="8114" y="2305"/>
                  </a:lnTo>
                  <a:lnTo>
                    <a:pt x="8134" y="1931"/>
                  </a:lnTo>
                  <a:lnTo>
                    <a:pt x="8134" y="1576"/>
                  </a:lnTo>
                  <a:lnTo>
                    <a:pt x="8114" y="1241"/>
                  </a:lnTo>
                  <a:lnTo>
                    <a:pt x="8075" y="946"/>
                  </a:lnTo>
                  <a:lnTo>
                    <a:pt x="8035" y="690"/>
                  </a:lnTo>
                  <a:lnTo>
                    <a:pt x="7957" y="473"/>
                  </a:lnTo>
                  <a:lnTo>
                    <a:pt x="7701" y="375"/>
                  </a:lnTo>
                  <a:lnTo>
                    <a:pt x="7445" y="276"/>
                  </a:lnTo>
                  <a:lnTo>
                    <a:pt x="7110" y="178"/>
                  </a:lnTo>
                  <a:lnTo>
                    <a:pt x="6775" y="80"/>
                  </a:lnTo>
                  <a:lnTo>
                    <a:pt x="6421" y="20"/>
                  </a:lnTo>
                  <a:lnTo>
                    <a:pt x="62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9"/>
            <p:cNvSpPr/>
            <p:nvPr/>
          </p:nvSpPr>
          <p:spPr>
            <a:xfrm flipH="1">
              <a:off x="7629529" y="3269782"/>
              <a:ext cx="274171" cy="328996"/>
            </a:xfrm>
            <a:custGeom>
              <a:avLst/>
              <a:gdLst/>
              <a:ahLst/>
              <a:cxnLst/>
              <a:rect l="l" t="t" r="r" b="b"/>
              <a:pathLst>
                <a:path w="6401" h="7681" extrusionOk="0">
                  <a:moveTo>
                    <a:pt x="2758" y="1"/>
                  </a:moveTo>
                  <a:lnTo>
                    <a:pt x="2718" y="20"/>
                  </a:lnTo>
                  <a:lnTo>
                    <a:pt x="2659" y="79"/>
                  </a:lnTo>
                  <a:lnTo>
                    <a:pt x="2541" y="237"/>
                  </a:lnTo>
                  <a:lnTo>
                    <a:pt x="2384" y="513"/>
                  </a:lnTo>
                  <a:lnTo>
                    <a:pt x="2187" y="848"/>
                  </a:lnTo>
                  <a:lnTo>
                    <a:pt x="1753" y="1675"/>
                  </a:lnTo>
                  <a:lnTo>
                    <a:pt x="1261" y="2620"/>
                  </a:lnTo>
                  <a:lnTo>
                    <a:pt x="395" y="4373"/>
                  </a:lnTo>
                  <a:lnTo>
                    <a:pt x="1" y="5180"/>
                  </a:lnTo>
                  <a:lnTo>
                    <a:pt x="395" y="5593"/>
                  </a:lnTo>
                  <a:lnTo>
                    <a:pt x="1241" y="6480"/>
                  </a:lnTo>
                  <a:lnTo>
                    <a:pt x="1694" y="6952"/>
                  </a:lnTo>
                  <a:lnTo>
                    <a:pt x="2088" y="7346"/>
                  </a:lnTo>
                  <a:lnTo>
                    <a:pt x="2384" y="7622"/>
                  </a:lnTo>
                  <a:lnTo>
                    <a:pt x="2482" y="7681"/>
                  </a:lnTo>
                  <a:lnTo>
                    <a:pt x="2521" y="7681"/>
                  </a:lnTo>
                  <a:lnTo>
                    <a:pt x="3230" y="6657"/>
                  </a:lnTo>
                  <a:lnTo>
                    <a:pt x="3900" y="5653"/>
                  </a:lnTo>
                  <a:lnTo>
                    <a:pt x="4668" y="4491"/>
                  </a:lnTo>
                  <a:lnTo>
                    <a:pt x="5377" y="3329"/>
                  </a:lnTo>
                  <a:lnTo>
                    <a:pt x="5712" y="2797"/>
                  </a:lnTo>
                  <a:lnTo>
                    <a:pt x="5987" y="2305"/>
                  </a:lnTo>
                  <a:lnTo>
                    <a:pt x="6184" y="1872"/>
                  </a:lnTo>
                  <a:lnTo>
                    <a:pt x="6342" y="1517"/>
                  </a:lnTo>
                  <a:lnTo>
                    <a:pt x="6381" y="1379"/>
                  </a:lnTo>
                  <a:lnTo>
                    <a:pt x="6401" y="1261"/>
                  </a:lnTo>
                  <a:lnTo>
                    <a:pt x="6381" y="1182"/>
                  </a:lnTo>
                  <a:lnTo>
                    <a:pt x="6361" y="1123"/>
                  </a:lnTo>
                  <a:lnTo>
                    <a:pt x="6243" y="1044"/>
                  </a:lnTo>
                  <a:lnTo>
                    <a:pt x="6066" y="946"/>
                  </a:lnTo>
                  <a:lnTo>
                    <a:pt x="5633" y="769"/>
                  </a:lnTo>
                  <a:lnTo>
                    <a:pt x="5081" y="572"/>
                  </a:lnTo>
                  <a:lnTo>
                    <a:pt x="4491" y="375"/>
                  </a:lnTo>
                  <a:lnTo>
                    <a:pt x="3900" y="217"/>
                  </a:lnTo>
                  <a:lnTo>
                    <a:pt x="3368" y="79"/>
                  </a:lnTo>
                  <a:lnTo>
                    <a:pt x="29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9"/>
            <p:cNvSpPr/>
            <p:nvPr/>
          </p:nvSpPr>
          <p:spPr>
            <a:xfrm flipH="1">
              <a:off x="7930641" y="4003631"/>
              <a:ext cx="223543" cy="140919"/>
            </a:xfrm>
            <a:custGeom>
              <a:avLst/>
              <a:gdLst/>
              <a:ahLst/>
              <a:cxnLst/>
              <a:rect l="l" t="t" r="r" b="b"/>
              <a:pathLst>
                <a:path w="5219" h="3290" extrusionOk="0">
                  <a:moveTo>
                    <a:pt x="4096" y="0"/>
                  </a:moveTo>
                  <a:lnTo>
                    <a:pt x="3820" y="20"/>
                  </a:lnTo>
                  <a:lnTo>
                    <a:pt x="3525" y="59"/>
                  </a:lnTo>
                  <a:lnTo>
                    <a:pt x="2796" y="197"/>
                  </a:lnTo>
                  <a:lnTo>
                    <a:pt x="2009" y="375"/>
                  </a:lnTo>
                  <a:lnTo>
                    <a:pt x="1260" y="552"/>
                  </a:lnTo>
                  <a:lnTo>
                    <a:pt x="630" y="709"/>
                  </a:lnTo>
                  <a:lnTo>
                    <a:pt x="20" y="887"/>
                  </a:lnTo>
                  <a:lnTo>
                    <a:pt x="0" y="1241"/>
                  </a:lnTo>
                  <a:lnTo>
                    <a:pt x="0" y="2029"/>
                  </a:lnTo>
                  <a:lnTo>
                    <a:pt x="20" y="2462"/>
                  </a:lnTo>
                  <a:lnTo>
                    <a:pt x="59" y="2836"/>
                  </a:lnTo>
                  <a:lnTo>
                    <a:pt x="79" y="2994"/>
                  </a:lnTo>
                  <a:lnTo>
                    <a:pt x="118" y="3132"/>
                  </a:lnTo>
                  <a:lnTo>
                    <a:pt x="177" y="3210"/>
                  </a:lnTo>
                  <a:lnTo>
                    <a:pt x="217" y="3269"/>
                  </a:lnTo>
                  <a:lnTo>
                    <a:pt x="335" y="3289"/>
                  </a:lnTo>
                  <a:lnTo>
                    <a:pt x="532" y="3289"/>
                  </a:lnTo>
                  <a:lnTo>
                    <a:pt x="1123" y="3230"/>
                  </a:lnTo>
                  <a:lnTo>
                    <a:pt x="1930" y="3132"/>
                  </a:lnTo>
                  <a:lnTo>
                    <a:pt x="2816" y="2974"/>
                  </a:lnTo>
                  <a:lnTo>
                    <a:pt x="3702" y="2816"/>
                  </a:lnTo>
                  <a:lnTo>
                    <a:pt x="4470" y="2639"/>
                  </a:lnTo>
                  <a:lnTo>
                    <a:pt x="4766" y="2560"/>
                  </a:lnTo>
                  <a:lnTo>
                    <a:pt x="5002" y="2462"/>
                  </a:lnTo>
                  <a:lnTo>
                    <a:pt x="5160" y="2383"/>
                  </a:lnTo>
                  <a:lnTo>
                    <a:pt x="5199" y="2363"/>
                  </a:lnTo>
                  <a:lnTo>
                    <a:pt x="5219" y="2324"/>
                  </a:lnTo>
                  <a:lnTo>
                    <a:pt x="5219" y="2245"/>
                  </a:lnTo>
                  <a:lnTo>
                    <a:pt x="5199" y="2127"/>
                  </a:lnTo>
                  <a:lnTo>
                    <a:pt x="5120" y="1812"/>
                  </a:lnTo>
                  <a:lnTo>
                    <a:pt x="5002" y="1438"/>
                  </a:lnTo>
                  <a:lnTo>
                    <a:pt x="4864" y="1044"/>
                  </a:lnTo>
                  <a:lnTo>
                    <a:pt x="4588" y="335"/>
                  </a:lnTo>
                  <a:lnTo>
                    <a:pt x="4451" y="20"/>
                  </a:lnTo>
                  <a:lnTo>
                    <a:pt x="43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9"/>
            <p:cNvSpPr/>
            <p:nvPr/>
          </p:nvSpPr>
          <p:spPr>
            <a:xfrm flipH="1">
              <a:off x="7571320" y="3947092"/>
              <a:ext cx="235365" cy="148500"/>
            </a:xfrm>
            <a:custGeom>
              <a:avLst/>
              <a:gdLst/>
              <a:ahLst/>
              <a:cxnLst/>
              <a:rect l="l" t="t" r="r" b="b"/>
              <a:pathLst>
                <a:path w="5495" h="3467" extrusionOk="0">
                  <a:moveTo>
                    <a:pt x="4471" y="1"/>
                  </a:moveTo>
                  <a:lnTo>
                    <a:pt x="3604" y="139"/>
                  </a:lnTo>
                  <a:lnTo>
                    <a:pt x="2088" y="415"/>
                  </a:lnTo>
                  <a:lnTo>
                    <a:pt x="0" y="808"/>
                  </a:lnTo>
                  <a:lnTo>
                    <a:pt x="60" y="1222"/>
                  </a:lnTo>
                  <a:lnTo>
                    <a:pt x="158" y="1635"/>
                  </a:lnTo>
                  <a:lnTo>
                    <a:pt x="296" y="2108"/>
                  </a:lnTo>
                  <a:lnTo>
                    <a:pt x="375" y="2364"/>
                  </a:lnTo>
                  <a:lnTo>
                    <a:pt x="473" y="2600"/>
                  </a:lnTo>
                  <a:lnTo>
                    <a:pt x="572" y="2817"/>
                  </a:lnTo>
                  <a:lnTo>
                    <a:pt x="670" y="3034"/>
                  </a:lnTo>
                  <a:lnTo>
                    <a:pt x="788" y="3191"/>
                  </a:lnTo>
                  <a:lnTo>
                    <a:pt x="926" y="3329"/>
                  </a:lnTo>
                  <a:lnTo>
                    <a:pt x="1064" y="3427"/>
                  </a:lnTo>
                  <a:lnTo>
                    <a:pt x="1123" y="3447"/>
                  </a:lnTo>
                  <a:lnTo>
                    <a:pt x="1202" y="3467"/>
                  </a:lnTo>
                  <a:lnTo>
                    <a:pt x="1477" y="3447"/>
                  </a:lnTo>
                  <a:lnTo>
                    <a:pt x="1871" y="3408"/>
                  </a:lnTo>
                  <a:lnTo>
                    <a:pt x="2324" y="3329"/>
                  </a:lnTo>
                  <a:lnTo>
                    <a:pt x="2816" y="3231"/>
                  </a:lnTo>
                  <a:lnTo>
                    <a:pt x="3860" y="2994"/>
                  </a:lnTo>
                  <a:lnTo>
                    <a:pt x="4786" y="2778"/>
                  </a:lnTo>
                  <a:lnTo>
                    <a:pt x="5495" y="2600"/>
                  </a:lnTo>
                  <a:lnTo>
                    <a:pt x="5377" y="2187"/>
                  </a:lnTo>
                  <a:lnTo>
                    <a:pt x="5258" y="1773"/>
                  </a:lnTo>
                  <a:lnTo>
                    <a:pt x="5121" y="1281"/>
                  </a:lnTo>
                  <a:lnTo>
                    <a:pt x="4963" y="808"/>
                  </a:lnTo>
                  <a:lnTo>
                    <a:pt x="4786" y="375"/>
                  </a:lnTo>
                  <a:lnTo>
                    <a:pt x="4707" y="218"/>
                  </a:lnTo>
                  <a:lnTo>
                    <a:pt x="4628" y="99"/>
                  </a:lnTo>
                  <a:lnTo>
                    <a:pt x="4549" y="21"/>
                  </a:lnTo>
                  <a:lnTo>
                    <a:pt x="45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9"/>
            <p:cNvSpPr/>
            <p:nvPr/>
          </p:nvSpPr>
          <p:spPr>
            <a:xfrm flipH="1">
              <a:off x="7544335" y="4058457"/>
              <a:ext cx="214291" cy="185593"/>
            </a:xfrm>
            <a:custGeom>
              <a:avLst/>
              <a:gdLst/>
              <a:ahLst/>
              <a:cxnLst/>
              <a:rect l="l" t="t" r="r" b="b"/>
              <a:pathLst>
                <a:path w="5003" h="4333" extrusionOk="0">
                  <a:moveTo>
                    <a:pt x="2699" y="0"/>
                  </a:moveTo>
                  <a:lnTo>
                    <a:pt x="2206" y="20"/>
                  </a:lnTo>
                  <a:lnTo>
                    <a:pt x="1616" y="40"/>
                  </a:lnTo>
                  <a:lnTo>
                    <a:pt x="1025" y="79"/>
                  </a:lnTo>
                  <a:lnTo>
                    <a:pt x="513" y="138"/>
                  </a:lnTo>
                  <a:lnTo>
                    <a:pt x="316" y="178"/>
                  </a:lnTo>
                  <a:lnTo>
                    <a:pt x="139" y="237"/>
                  </a:lnTo>
                  <a:lnTo>
                    <a:pt x="40" y="296"/>
                  </a:lnTo>
                  <a:lnTo>
                    <a:pt x="1" y="315"/>
                  </a:lnTo>
                  <a:lnTo>
                    <a:pt x="1" y="355"/>
                  </a:lnTo>
                  <a:lnTo>
                    <a:pt x="21" y="473"/>
                  </a:lnTo>
                  <a:lnTo>
                    <a:pt x="99" y="650"/>
                  </a:lnTo>
                  <a:lnTo>
                    <a:pt x="218" y="887"/>
                  </a:lnTo>
                  <a:lnTo>
                    <a:pt x="395" y="1162"/>
                  </a:lnTo>
                  <a:lnTo>
                    <a:pt x="828" y="1832"/>
                  </a:lnTo>
                  <a:lnTo>
                    <a:pt x="1340" y="2560"/>
                  </a:lnTo>
                  <a:lnTo>
                    <a:pt x="1872" y="3250"/>
                  </a:lnTo>
                  <a:lnTo>
                    <a:pt x="2128" y="3565"/>
                  </a:lnTo>
                  <a:lnTo>
                    <a:pt x="2364" y="3840"/>
                  </a:lnTo>
                  <a:lnTo>
                    <a:pt x="2581" y="4057"/>
                  </a:lnTo>
                  <a:lnTo>
                    <a:pt x="2758" y="4215"/>
                  </a:lnTo>
                  <a:lnTo>
                    <a:pt x="2915" y="4313"/>
                  </a:lnTo>
                  <a:lnTo>
                    <a:pt x="2955" y="4333"/>
                  </a:lnTo>
                  <a:lnTo>
                    <a:pt x="3014" y="4313"/>
                  </a:lnTo>
                  <a:lnTo>
                    <a:pt x="3211" y="4215"/>
                  </a:lnTo>
                  <a:lnTo>
                    <a:pt x="3506" y="4037"/>
                  </a:lnTo>
                  <a:lnTo>
                    <a:pt x="3861" y="3801"/>
                  </a:lnTo>
                  <a:lnTo>
                    <a:pt x="4215" y="3545"/>
                  </a:lnTo>
                  <a:lnTo>
                    <a:pt x="4550" y="3269"/>
                  </a:lnTo>
                  <a:lnTo>
                    <a:pt x="4688" y="3132"/>
                  </a:lnTo>
                  <a:lnTo>
                    <a:pt x="4826" y="3013"/>
                  </a:lnTo>
                  <a:lnTo>
                    <a:pt x="4904" y="2876"/>
                  </a:lnTo>
                  <a:lnTo>
                    <a:pt x="4983" y="2777"/>
                  </a:lnTo>
                  <a:lnTo>
                    <a:pt x="5003" y="2659"/>
                  </a:lnTo>
                  <a:lnTo>
                    <a:pt x="5003" y="2580"/>
                  </a:lnTo>
                  <a:lnTo>
                    <a:pt x="4865" y="2324"/>
                  </a:lnTo>
                  <a:lnTo>
                    <a:pt x="4629" y="1989"/>
                  </a:lnTo>
                  <a:lnTo>
                    <a:pt x="4038" y="1123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9"/>
            <p:cNvSpPr/>
            <p:nvPr/>
          </p:nvSpPr>
          <p:spPr>
            <a:xfrm flipH="1">
              <a:off x="8181169" y="3361743"/>
              <a:ext cx="355124" cy="384679"/>
            </a:xfrm>
            <a:custGeom>
              <a:avLst/>
              <a:gdLst/>
              <a:ahLst/>
              <a:cxnLst/>
              <a:rect l="l" t="t" r="r" b="b"/>
              <a:pathLst>
                <a:path w="8291" h="8981" extrusionOk="0">
                  <a:moveTo>
                    <a:pt x="5455" y="0"/>
                  </a:moveTo>
                  <a:lnTo>
                    <a:pt x="5317" y="20"/>
                  </a:lnTo>
                  <a:lnTo>
                    <a:pt x="4963" y="99"/>
                  </a:lnTo>
                  <a:lnTo>
                    <a:pt x="4569" y="237"/>
                  </a:lnTo>
                  <a:lnTo>
                    <a:pt x="4116" y="433"/>
                  </a:lnTo>
                  <a:lnTo>
                    <a:pt x="3624" y="650"/>
                  </a:lnTo>
                  <a:lnTo>
                    <a:pt x="3131" y="886"/>
                  </a:lnTo>
                  <a:lnTo>
                    <a:pt x="2619" y="1162"/>
                  </a:lnTo>
                  <a:lnTo>
                    <a:pt x="1635" y="1694"/>
                  </a:lnTo>
                  <a:lnTo>
                    <a:pt x="808" y="2186"/>
                  </a:lnTo>
                  <a:lnTo>
                    <a:pt x="0" y="2678"/>
                  </a:lnTo>
                  <a:lnTo>
                    <a:pt x="197" y="3624"/>
                  </a:lnTo>
                  <a:lnTo>
                    <a:pt x="434" y="4608"/>
                  </a:lnTo>
                  <a:lnTo>
                    <a:pt x="690" y="5750"/>
                  </a:lnTo>
                  <a:lnTo>
                    <a:pt x="1005" y="6893"/>
                  </a:lnTo>
                  <a:lnTo>
                    <a:pt x="1142" y="7424"/>
                  </a:lnTo>
                  <a:lnTo>
                    <a:pt x="1300" y="7917"/>
                  </a:lnTo>
                  <a:lnTo>
                    <a:pt x="1438" y="8330"/>
                  </a:lnTo>
                  <a:lnTo>
                    <a:pt x="1576" y="8645"/>
                  </a:lnTo>
                  <a:lnTo>
                    <a:pt x="1694" y="8882"/>
                  </a:lnTo>
                  <a:lnTo>
                    <a:pt x="1753" y="8941"/>
                  </a:lnTo>
                  <a:lnTo>
                    <a:pt x="1812" y="8980"/>
                  </a:lnTo>
                  <a:lnTo>
                    <a:pt x="1970" y="8980"/>
                  </a:lnTo>
                  <a:lnTo>
                    <a:pt x="2226" y="8941"/>
                  </a:lnTo>
                  <a:lnTo>
                    <a:pt x="2580" y="8842"/>
                  </a:lnTo>
                  <a:lnTo>
                    <a:pt x="3013" y="8704"/>
                  </a:lnTo>
                  <a:lnTo>
                    <a:pt x="4037" y="8350"/>
                  </a:lnTo>
                  <a:lnTo>
                    <a:pt x="5179" y="7897"/>
                  </a:lnTo>
                  <a:lnTo>
                    <a:pt x="6302" y="7405"/>
                  </a:lnTo>
                  <a:lnTo>
                    <a:pt x="6814" y="7168"/>
                  </a:lnTo>
                  <a:lnTo>
                    <a:pt x="7267" y="6952"/>
                  </a:lnTo>
                  <a:lnTo>
                    <a:pt x="7661" y="6735"/>
                  </a:lnTo>
                  <a:lnTo>
                    <a:pt x="7976" y="6558"/>
                  </a:lnTo>
                  <a:lnTo>
                    <a:pt x="8192" y="6400"/>
                  </a:lnTo>
                  <a:lnTo>
                    <a:pt x="8251" y="6322"/>
                  </a:lnTo>
                  <a:lnTo>
                    <a:pt x="8291" y="6282"/>
                  </a:lnTo>
                  <a:lnTo>
                    <a:pt x="8291" y="6203"/>
                  </a:lnTo>
                  <a:lnTo>
                    <a:pt x="8291" y="6125"/>
                  </a:lnTo>
                  <a:lnTo>
                    <a:pt x="8251" y="5869"/>
                  </a:lnTo>
                  <a:lnTo>
                    <a:pt x="8192" y="5554"/>
                  </a:lnTo>
                  <a:lnTo>
                    <a:pt x="8074" y="5140"/>
                  </a:lnTo>
                  <a:lnTo>
                    <a:pt x="7759" y="4214"/>
                  </a:lnTo>
                  <a:lnTo>
                    <a:pt x="7365" y="3171"/>
                  </a:lnTo>
                  <a:lnTo>
                    <a:pt x="6932" y="2127"/>
                  </a:lnTo>
                  <a:lnTo>
                    <a:pt x="6715" y="1635"/>
                  </a:lnTo>
                  <a:lnTo>
                    <a:pt x="6499" y="1182"/>
                  </a:lnTo>
                  <a:lnTo>
                    <a:pt x="6282" y="788"/>
                  </a:lnTo>
                  <a:lnTo>
                    <a:pt x="6085" y="453"/>
                  </a:lnTo>
                  <a:lnTo>
                    <a:pt x="5908" y="217"/>
                  </a:lnTo>
                  <a:lnTo>
                    <a:pt x="5829" y="118"/>
                  </a:lnTo>
                  <a:lnTo>
                    <a:pt x="5770" y="59"/>
                  </a:lnTo>
                  <a:lnTo>
                    <a:pt x="5691" y="20"/>
                  </a:lnTo>
                  <a:lnTo>
                    <a:pt x="55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9"/>
            <p:cNvSpPr/>
            <p:nvPr/>
          </p:nvSpPr>
          <p:spPr>
            <a:xfrm flipH="1">
              <a:off x="8082483" y="3226778"/>
              <a:ext cx="515403" cy="409993"/>
            </a:xfrm>
            <a:custGeom>
              <a:avLst/>
              <a:gdLst/>
              <a:ahLst/>
              <a:cxnLst/>
              <a:rect l="l" t="t" r="r" b="b"/>
              <a:pathLst>
                <a:path w="12033" h="9572" extrusionOk="0">
                  <a:moveTo>
                    <a:pt x="5515" y="0"/>
                  </a:moveTo>
                  <a:lnTo>
                    <a:pt x="5062" y="20"/>
                  </a:lnTo>
                  <a:lnTo>
                    <a:pt x="4806" y="59"/>
                  </a:lnTo>
                  <a:lnTo>
                    <a:pt x="4569" y="119"/>
                  </a:lnTo>
                  <a:lnTo>
                    <a:pt x="4313" y="178"/>
                  </a:lnTo>
                  <a:lnTo>
                    <a:pt x="4038" y="256"/>
                  </a:lnTo>
                  <a:lnTo>
                    <a:pt x="3782" y="355"/>
                  </a:lnTo>
                  <a:lnTo>
                    <a:pt x="3506" y="453"/>
                  </a:lnTo>
                  <a:lnTo>
                    <a:pt x="3211" y="591"/>
                  </a:lnTo>
                  <a:lnTo>
                    <a:pt x="2935" y="729"/>
                  </a:lnTo>
                  <a:lnTo>
                    <a:pt x="2640" y="887"/>
                  </a:lnTo>
                  <a:lnTo>
                    <a:pt x="2384" y="1044"/>
                  </a:lnTo>
                  <a:lnTo>
                    <a:pt x="1911" y="1379"/>
                  </a:lnTo>
                  <a:lnTo>
                    <a:pt x="1497" y="1714"/>
                  </a:lnTo>
                  <a:lnTo>
                    <a:pt x="1143" y="2068"/>
                  </a:lnTo>
                  <a:lnTo>
                    <a:pt x="847" y="2403"/>
                  </a:lnTo>
                  <a:lnTo>
                    <a:pt x="611" y="2757"/>
                  </a:lnTo>
                  <a:lnTo>
                    <a:pt x="414" y="3092"/>
                  </a:lnTo>
                  <a:lnTo>
                    <a:pt x="257" y="3447"/>
                  </a:lnTo>
                  <a:lnTo>
                    <a:pt x="139" y="3762"/>
                  </a:lnTo>
                  <a:lnTo>
                    <a:pt x="60" y="4096"/>
                  </a:lnTo>
                  <a:lnTo>
                    <a:pt x="20" y="4392"/>
                  </a:lnTo>
                  <a:lnTo>
                    <a:pt x="1" y="4687"/>
                  </a:lnTo>
                  <a:lnTo>
                    <a:pt x="1" y="4963"/>
                  </a:lnTo>
                  <a:lnTo>
                    <a:pt x="20" y="5219"/>
                  </a:lnTo>
                  <a:lnTo>
                    <a:pt x="40" y="5436"/>
                  </a:lnTo>
                  <a:lnTo>
                    <a:pt x="79" y="5633"/>
                  </a:lnTo>
                  <a:lnTo>
                    <a:pt x="178" y="6085"/>
                  </a:lnTo>
                  <a:lnTo>
                    <a:pt x="257" y="6657"/>
                  </a:lnTo>
                  <a:lnTo>
                    <a:pt x="395" y="7956"/>
                  </a:lnTo>
                  <a:lnTo>
                    <a:pt x="493" y="9039"/>
                  </a:lnTo>
                  <a:lnTo>
                    <a:pt x="532" y="9512"/>
                  </a:lnTo>
                  <a:lnTo>
                    <a:pt x="690" y="9532"/>
                  </a:lnTo>
                  <a:lnTo>
                    <a:pt x="1084" y="9571"/>
                  </a:lnTo>
                  <a:lnTo>
                    <a:pt x="1517" y="9571"/>
                  </a:lnTo>
                  <a:lnTo>
                    <a:pt x="1734" y="9551"/>
                  </a:lnTo>
                  <a:lnTo>
                    <a:pt x="1891" y="9512"/>
                  </a:lnTo>
                  <a:lnTo>
                    <a:pt x="1911" y="9492"/>
                  </a:lnTo>
                  <a:lnTo>
                    <a:pt x="1950" y="9453"/>
                  </a:lnTo>
                  <a:lnTo>
                    <a:pt x="1970" y="9354"/>
                  </a:lnTo>
                  <a:lnTo>
                    <a:pt x="1990" y="9197"/>
                  </a:lnTo>
                  <a:lnTo>
                    <a:pt x="1970" y="9020"/>
                  </a:lnTo>
                  <a:lnTo>
                    <a:pt x="1911" y="8567"/>
                  </a:lnTo>
                  <a:lnTo>
                    <a:pt x="1812" y="8055"/>
                  </a:lnTo>
                  <a:lnTo>
                    <a:pt x="1675" y="7543"/>
                  </a:lnTo>
                  <a:lnTo>
                    <a:pt x="1556" y="7109"/>
                  </a:lnTo>
                  <a:lnTo>
                    <a:pt x="1438" y="6676"/>
                  </a:lnTo>
                  <a:lnTo>
                    <a:pt x="2009" y="6538"/>
                  </a:lnTo>
                  <a:lnTo>
                    <a:pt x="2659" y="6361"/>
                  </a:lnTo>
                  <a:lnTo>
                    <a:pt x="3467" y="6125"/>
                  </a:lnTo>
                  <a:lnTo>
                    <a:pt x="4392" y="5829"/>
                  </a:lnTo>
                  <a:lnTo>
                    <a:pt x="4865" y="5633"/>
                  </a:lnTo>
                  <a:lnTo>
                    <a:pt x="5377" y="5436"/>
                  </a:lnTo>
                  <a:lnTo>
                    <a:pt x="5869" y="5219"/>
                  </a:lnTo>
                  <a:lnTo>
                    <a:pt x="6381" y="4983"/>
                  </a:lnTo>
                  <a:lnTo>
                    <a:pt x="6873" y="4746"/>
                  </a:lnTo>
                  <a:lnTo>
                    <a:pt x="7346" y="4471"/>
                  </a:lnTo>
                  <a:lnTo>
                    <a:pt x="7582" y="5042"/>
                  </a:lnTo>
                  <a:lnTo>
                    <a:pt x="8114" y="6322"/>
                  </a:lnTo>
                  <a:lnTo>
                    <a:pt x="8429" y="7011"/>
                  </a:lnTo>
                  <a:lnTo>
                    <a:pt x="8725" y="7602"/>
                  </a:lnTo>
                  <a:lnTo>
                    <a:pt x="8862" y="7838"/>
                  </a:lnTo>
                  <a:lnTo>
                    <a:pt x="8981" y="8015"/>
                  </a:lnTo>
                  <a:lnTo>
                    <a:pt x="9059" y="8133"/>
                  </a:lnTo>
                  <a:lnTo>
                    <a:pt x="9099" y="8153"/>
                  </a:lnTo>
                  <a:lnTo>
                    <a:pt x="9138" y="8153"/>
                  </a:lnTo>
                  <a:lnTo>
                    <a:pt x="9217" y="8133"/>
                  </a:lnTo>
                  <a:lnTo>
                    <a:pt x="9355" y="8094"/>
                  </a:lnTo>
                  <a:lnTo>
                    <a:pt x="9689" y="7917"/>
                  </a:lnTo>
                  <a:lnTo>
                    <a:pt x="10142" y="7681"/>
                  </a:lnTo>
                  <a:lnTo>
                    <a:pt x="10635" y="7405"/>
                  </a:lnTo>
                  <a:lnTo>
                    <a:pt x="11107" y="7090"/>
                  </a:lnTo>
                  <a:lnTo>
                    <a:pt x="11521" y="6794"/>
                  </a:lnTo>
                  <a:lnTo>
                    <a:pt x="11698" y="6657"/>
                  </a:lnTo>
                  <a:lnTo>
                    <a:pt x="11836" y="6519"/>
                  </a:lnTo>
                  <a:lnTo>
                    <a:pt x="11934" y="6420"/>
                  </a:lnTo>
                  <a:lnTo>
                    <a:pt x="11974" y="6322"/>
                  </a:lnTo>
                  <a:lnTo>
                    <a:pt x="12013" y="6164"/>
                  </a:lnTo>
                  <a:lnTo>
                    <a:pt x="12033" y="6026"/>
                  </a:lnTo>
                  <a:lnTo>
                    <a:pt x="12033" y="5908"/>
                  </a:lnTo>
                  <a:lnTo>
                    <a:pt x="12033" y="5810"/>
                  </a:lnTo>
                  <a:lnTo>
                    <a:pt x="11994" y="5692"/>
                  </a:lnTo>
                  <a:lnTo>
                    <a:pt x="11974" y="5633"/>
                  </a:lnTo>
                  <a:lnTo>
                    <a:pt x="11875" y="5554"/>
                  </a:lnTo>
                  <a:lnTo>
                    <a:pt x="11600" y="5317"/>
                  </a:lnTo>
                  <a:lnTo>
                    <a:pt x="11422" y="5160"/>
                  </a:lnTo>
                  <a:lnTo>
                    <a:pt x="11226" y="4963"/>
                  </a:lnTo>
                  <a:lnTo>
                    <a:pt x="11009" y="4727"/>
                  </a:lnTo>
                  <a:lnTo>
                    <a:pt x="10812" y="4471"/>
                  </a:lnTo>
                  <a:lnTo>
                    <a:pt x="10261" y="3683"/>
                  </a:lnTo>
                  <a:lnTo>
                    <a:pt x="9552" y="2620"/>
                  </a:lnTo>
                  <a:lnTo>
                    <a:pt x="8882" y="1635"/>
                  </a:lnTo>
                  <a:lnTo>
                    <a:pt x="8626" y="1261"/>
                  </a:lnTo>
                  <a:lnTo>
                    <a:pt x="8469" y="1044"/>
                  </a:lnTo>
                  <a:lnTo>
                    <a:pt x="8390" y="965"/>
                  </a:lnTo>
                  <a:lnTo>
                    <a:pt x="8272" y="867"/>
                  </a:lnTo>
                  <a:lnTo>
                    <a:pt x="8094" y="749"/>
                  </a:lnTo>
                  <a:lnTo>
                    <a:pt x="7897" y="611"/>
                  </a:lnTo>
                  <a:lnTo>
                    <a:pt x="7661" y="473"/>
                  </a:lnTo>
                  <a:lnTo>
                    <a:pt x="7385" y="355"/>
                  </a:lnTo>
                  <a:lnTo>
                    <a:pt x="7090" y="237"/>
                  </a:lnTo>
                  <a:lnTo>
                    <a:pt x="6736" y="138"/>
                  </a:lnTo>
                  <a:lnTo>
                    <a:pt x="6361" y="59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9"/>
            <p:cNvSpPr/>
            <p:nvPr/>
          </p:nvSpPr>
          <p:spPr>
            <a:xfrm flipH="1">
              <a:off x="8300928" y="3332189"/>
              <a:ext cx="143446" cy="108024"/>
            </a:xfrm>
            <a:custGeom>
              <a:avLst/>
              <a:gdLst/>
              <a:ahLst/>
              <a:cxnLst/>
              <a:rect l="l" t="t" r="r" b="b"/>
              <a:pathLst>
                <a:path w="3349" h="2522" extrusionOk="0">
                  <a:moveTo>
                    <a:pt x="2068" y="1"/>
                  </a:moveTo>
                  <a:lnTo>
                    <a:pt x="1911" y="21"/>
                  </a:lnTo>
                  <a:lnTo>
                    <a:pt x="1753" y="40"/>
                  </a:lnTo>
                  <a:lnTo>
                    <a:pt x="1596" y="80"/>
                  </a:lnTo>
                  <a:lnTo>
                    <a:pt x="1419" y="119"/>
                  </a:lnTo>
                  <a:lnTo>
                    <a:pt x="1261" y="178"/>
                  </a:lnTo>
                  <a:lnTo>
                    <a:pt x="1084" y="237"/>
                  </a:lnTo>
                  <a:lnTo>
                    <a:pt x="926" y="316"/>
                  </a:lnTo>
                  <a:lnTo>
                    <a:pt x="788" y="415"/>
                  </a:lnTo>
                  <a:lnTo>
                    <a:pt x="651" y="513"/>
                  </a:lnTo>
                  <a:lnTo>
                    <a:pt x="532" y="611"/>
                  </a:lnTo>
                  <a:lnTo>
                    <a:pt x="414" y="710"/>
                  </a:lnTo>
                  <a:lnTo>
                    <a:pt x="316" y="828"/>
                  </a:lnTo>
                  <a:lnTo>
                    <a:pt x="217" y="946"/>
                  </a:lnTo>
                  <a:lnTo>
                    <a:pt x="158" y="1064"/>
                  </a:lnTo>
                  <a:lnTo>
                    <a:pt x="80" y="1183"/>
                  </a:lnTo>
                  <a:lnTo>
                    <a:pt x="40" y="1301"/>
                  </a:lnTo>
                  <a:lnTo>
                    <a:pt x="1" y="1419"/>
                  </a:lnTo>
                  <a:lnTo>
                    <a:pt x="1" y="1537"/>
                  </a:lnTo>
                  <a:lnTo>
                    <a:pt x="1" y="1655"/>
                  </a:lnTo>
                  <a:lnTo>
                    <a:pt x="20" y="1773"/>
                  </a:lnTo>
                  <a:lnTo>
                    <a:pt x="40" y="1891"/>
                  </a:lnTo>
                  <a:lnTo>
                    <a:pt x="99" y="2010"/>
                  </a:lnTo>
                  <a:lnTo>
                    <a:pt x="158" y="2108"/>
                  </a:lnTo>
                  <a:lnTo>
                    <a:pt x="237" y="2187"/>
                  </a:lnTo>
                  <a:lnTo>
                    <a:pt x="336" y="2266"/>
                  </a:lnTo>
                  <a:lnTo>
                    <a:pt x="434" y="2344"/>
                  </a:lnTo>
                  <a:lnTo>
                    <a:pt x="552" y="2403"/>
                  </a:lnTo>
                  <a:lnTo>
                    <a:pt x="690" y="2443"/>
                  </a:lnTo>
                  <a:lnTo>
                    <a:pt x="828" y="2482"/>
                  </a:lnTo>
                  <a:lnTo>
                    <a:pt x="966" y="2502"/>
                  </a:lnTo>
                  <a:lnTo>
                    <a:pt x="1104" y="2522"/>
                  </a:lnTo>
                  <a:lnTo>
                    <a:pt x="1419" y="2522"/>
                  </a:lnTo>
                  <a:lnTo>
                    <a:pt x="1596" y="2502"/>
                  </a:lnTo>
                  <a:lnTo>
                    <a:pt x="1753" y="2463"/>
                  </a:lnTo>
                  <a:lnTo>
                    <a:pt x="1931" y="2423"/>
                  </a:lnTo>
                  <a:lnTo>
                    <a:pt x="2088" y="2364"/>
                  </a:lnTo>
                  <a:lnTo>
                    <a:pt x="2265" y="2285"/>
                  </a:lnTo>
                  <a:lnTo>
                    <a:pt x="2403" y="2207"/>
                  </a:lnTo>
                  <a:lnTo>
                    <a:pt x="2561" y="2128"/>
                  </a:lnTo>
                  <a:lnTo>
                    <a:pt x="2699" y="2029"/>
                  </a:lnTo>
                  <a:lnTo>
                    <a:pt x="2817" y="1931"/>
                  </a:lnTo>
                  <a:lnTo>
                    <a:pt x="2935" y="1832"/>
                  </a:lnTo>
                  <a:lnTo>
                    <a:pt x="3033" y="1714"/>
                  </a:lnTo>
                  <a:lnTo>
                    <a:pt x="3112" y="1596"/>
                  </a:lnTo>
                  <a:lnTo>
                    <a:pt x="3191" y="1478"/>
                  </a:lnTo>
                  <a:lnTo>
                    <a:pt x="3250" y="1360"/>
                  </a:lnTo>
                  <a:lnTo>
                    <a:pt x="3309" y="1242"/>
                  </a:lnTo>
                  <a:lnTo>
                    <a:pt x="3329" y="1123"/>
                  </a:lnTo>
                  <a:lnTo>
                    <a:pt x="3349" y="1005"/>
                  </a:lnTo>
                  <a:lnTo>
                    <a:pt x="3349" y="867"/>
                  </a:lnTo>
                  <a:lnTo>
                    <a:pt x="3329" y="749"/>
                  </a:lnTo>
                  <a:lnTo>
                    <a:pt x="3289" y="651"/>
                  </a:lnTo>
                  <a:lnTo>
                    <a:pt x="3250" y="533"/>
                  </a:lnTo>
                  <a:lnTo>
                    <a:pt x="3171" y="434"/>
                  </a:lnTo>
                  <a:lnTo>
                    <a:pt x="3093" y="355"/>
                  </a:lnTo>
                  <a:lnTo>
                    <a:pt x="3014" y="277"/>
                  </a:lnTo>
                  <a:lnTo>
                    <a:pt x="2896" y="198"/>
                  </a:lnTo>
                  <a:lnTo>
                    <a:pt x="2777" y="139"/>
                  </a:lnTo>
                  <a:lnTo>
                    <a:pt x="2659" y="99"/>
                  </a:lnTo>
                  <a:lnTo>
                    <a:pt x="2521" y="60"/>
                  </a:lnTo>
                  <a:lnTo>
                    <a:pt x="2384" y="21"/>
                  </a:lnTo>
                  <a:lnTo>
                    <a:pt x="2226" y="21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9"/>
            <p:cNvSpPr/>
            <p:nvPr/>
          </p:nvSpPr>
          <p:spPr>
            <a:xfrm flipH="1">
              <a:off x="8450242" y="3391255"/>
              <a:ext cx="147644" cy="102113"/>
            </a:xfrm>
            <a:custGeom>
              <a:avLst/>
              <a:gdLst/>
              <a:ahLst/>
              <a:cxnLst/>
              <a:rect l="l" t="t" r="r" b="b"/>
              <a:pathLst>
                <a:path w="3447" h="2384" extrusionOk="0">
                  <a:moveTo>
                    <a:pt x="1852" y="0"/>
                  </a:moveTo>
                  <a:lnTo>
                    <a:pt x="1675" y="20"/>
                  </a:lnTo>
                  <a:lnTo>
                    <a:pt x="1497" y="40"/>
                  </a:lnTo>
                  <a:lnTo>
                    <a:pt x="1320" y="79"/>
                  </a:lnTo>
                  <a:lnTo>
                    <a:pt x="1163" y="138"/>
                  </a:lnTo>
                  <a:lnTo>
                    <a:pt x="1005" y="197"/>
                  </a:lnTo>
                  <a:lnTo>
                    <a:pt x="847" y="256"/>
                  </a:lnTo>
                  <a:lnTo>
                    <a:pt x="710" y="335"/>
                  </a:lnTo>
                  <a:lnTo>
                    <a:pt x="591" y="414"/>
                  </a:lnTo>
                  <a:lnTo>
                    <a:pt x="473" y="512"/>
                  </a:lnTo>
                  <a:lnTo>
                    <a:pt x="355" y="611"/>
                  </a:lnTo>
                  <a:lnTo>
                    <a:pt x="257" y="709"/>
                  </a:lnTo>
                  <a:lnTo>
                    <a:pt x="178" y="828"/>
                  </a:lnTo>
                  <a:lnTo>
                    <a:pt x="119" y="926"/>
                  </a:lnTo>
                  <a:lnTo>
                    <a:pt x="60" y="1044"/>
                  </a:lnTo>
                  <a:lnTo>
                    <a:pt x="20" y="1162"/>
                  </a:lnTo>
                  <a:lnTo>
                    <a:pt x="1" y="1281"/>
                  </a:lnTo>
                  <a:lnTo>
                    <a:pt x="1" y="1399"/>
                  </a:lnTo>
                  <a:lnTo>
                    <a:pt x="20" y="1517"/>
                  </a:lnTo>
                  <a:lnTo>
                    <a:pt x="40" y="1635"/>
                  </a:lnTo>
                  <a:lnTo>
                    <a:pt x="99" y="1753"/>
                  </a:lnTo>
                  <a:lnTo>
                    <a:pt x="158" y="1852"/>
                  </a:lnTo>
                  <a:lnTo>
                    <a:pt x="237" y="1950"/>
                  </a:lnTo>
                  <a:lnTo>
                    <a:pt x="316" y="2029"/>
                  </a:lnTo>
                  <a:lnTo>
                    <a:pt x="434" y="2108"/>
                  </a:lnTo>
                  <a:lnTo>
                    <a:pt x="552" y="2186"/>
                  </a:lnTo>
                  <a:lnTo>
                    <a:pt x="670" y="2245"/>
                  </a:lnTo>
                  <a:lnTo>
                    <a:pt x="808" y="2285"/>
                  </a:lnTo>
                  <a:lnTo>
                    <a:pt x="946" y="2324"/>
                  </a:lnTo>
                  <a:lnTo>
                    <a:pt x="1103" y="2364"/>
                  </a:lnTo>
                  <a:lnTo>
                    <a:pt x="1261" y="2383"/>
                  </a:lnTo>
                  <a:lnTo>
                    <a:pt x="1596" y="2383"/>
                  </a:lnTo>
                  <a:lnTo>
                    <a:pt x="1773" y="2364"/>
                  </a:lnTo>
                  <a:lnTo>
                    <a:pt x="1950" y="2344"/>
                  </a:lnTo>
                  <a:lnTo>
                    <a:pt x="2108" y="2305"/>
                  </a:lnTo>
                  <a:lnTo>
                    <a:pt x="2285" y="2245"/>
                  </a:lnTo>
                  <a:lnTo>
                    <a:pt x="2443" y="2186"/>
                  </a:lnTo>
                  <a:lnTo>
                    <a:pt x="2600" y="2127"/>
                  </a:lnTo>
                  <a:lnTo>
                    <a:pt x="2738" y="2049"/>
                  </a:lnTo>
                  <a:lnTo>
                    <a:pt x="2856" y="1970"/>
                  </a:lnTo>
                  <a:lnTo>
                    <a:pt x="2974" y="1871"/>
                  </a:lnTo>
                  <a:lnTo>
                    <a:pt x="3092" y="1773"/>
                  </a:lnTo>
                  <a:lnTo>
                    <a:pt x="3191" y="1674"/>
                  </a:lnTo>
                  <a:lnTo>
                    <a:pt x="3270" y="1556"/>
                  </a:lnTo>
                  <a:lnTo>
                    <a:pt x="3329" y="1458"/>
                  </a:lnTo>
                  <a:lnTo>
                    <a:pt x="3388" y="1340"/>
                  </a:lnTo>
                  <a:lnTo>
                    <a:pt x="3427" y="1221"/>
                  </a:lnTo>
                  <a:lnTo>
                    <a:pt x="3447" y="1103"/>
                  </a:lnTo>
                  <a:lnTo>
                    <a:pt x="3447" y="985"/>
                  </a:lnTo>
                  <a:lnTo>
                    <a:pt x="3427" y="867"/>
                  </a:lnTo>
                  <a:lnTo>
                    <a:pt x="3408" y="749"/>
                  </a:lnTo>
                  <a:lnTo>
                    <a:pt x="3348" y="631"/>
                  </a:lnTo>
                  <a:lnTo>
                    <a:pt x="3289" y="532"/>
                  </a:lnTo>
                  <a:lnTo>
                    <a:pt x="3211" y="434"/>
                  </a:lnTo>
                  <a:lnTo>
                    <a:pt x="3112" y="355"/>
                  </a:lnTo>
                  <a:lnTo>
                    <a:pt x="3014" y="276"/>
                  </a:lnTo>
                  <a:lnTo>
                    <a:pt x="2896" y="197"/>
                  </a:lnTo>
                  <a:lnTo>
                    <a:pt x="2777" y="138"/>
                  </a:lnTo>
                  <a:lnTo>
                    <a:pt x="2640" y="99"/>
                  </a:lnTo>
                  <a:lnTo>
                    <a:pt x="2502" y="60"/>
                  </a:lnTo>
                  <a:lnTo>
                    <a:pt x="2344" y="20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9"/>
            <p:cNvSpPr/>
            <p:nvPr/>
          </p:nvSpPr>
          <p:spPr>
            <a:xfrm flipH="1">
              <a:off x="7400932" y="4126774"/>
              <a:ext cx="753252" cy="446229"/>
            </a:xfrm>
            <a:custGeom>
              <a:avLst/>
              <a:gdLst/>
              <a:ahLst/>
              <a:cxnLst/>
              <a:rect l="l" t="t" r="r" b="b"/>
              <a:pathLst>
                <a:path w="17586" h="10418" extrusionOk="0">
                  <a:moveTo>
                    <a:pt x="6873" y="1"/>
                  </a:moveTo>
                  <a:lnTo>
                    <a:pt x="6479" y="40"/>
                  </a:lnTo>
                  <a:lnTo>
                    <a:pt x="6223" y="60"/>
                  </a:lnTo>
                  <a:lnTo>
                    <a:pt x="5967" y="119"/>
                  </a:lnTo>
                  <a:lnTo>
                    <a:pt x="5691" y="178"/>
                  </a:lnTo>
                  <a:lnTo>
                    <a:pt x="5435" y="257"/>
                  </a:lnTo>
                  <a:lnTo>
                    <a:pt x="4884" y="434"/>
                  </a:lnTo>
                  <a:lnTo>
                    <a:pt x="4352" y="670"/>
                  </a:lnTo>
                  <a:lnTo>
                    <a:pt x="3801" y="946"/>
                  </a:lnTo>
                  <a:lnTo>
                    <a:pt x="3289" y="1241"/>
                  </a:lnTo>
                  <a:lnTo>
                    <a:pt x="2777" y="1576"/>
                  </a:lnTo>
                  <a:lnTo>
                    <a:pt x="2284" y="1930"/>
                  </a:lnTo>
                  <a:lnTo>
                    <a:pt x="1812" y="2285"/>
                  </a:lnTo>
                  <a:lnTo>
                    <a:pt x="1398" y="2679"/>
                  </a:lnTo>
                  <a:lnTo>
                    <a:pt x="1024" y="3053"/>
                  </a:lnTo>
                  <a:lnTo>
                    <a:pt x="689" y="3427"/>
                  </a:lnTo>
                  <a:lnTo>
                    <a:pt x="414" y="3821"/>
                  </a:lnTo>
                  <a:lnTo>
                    <a:pt x="315" y="3998"/>
                  </a:lnTo>
                  <a:lnTo>
                    <a:pt x="217" y="4175"/>
                  </a:lnTo>
                  <a:lnTo>
                    <a:pt x="138" y="4353"/>
                  </a:lnTo>
                  <a:lnTo>
                    <a:pt x="79" y="4530"/>
                  </a:lnTo>
                  <a:lnTo>
                    <a:pt x="39" y="4687"/>
                  </a:lnTo>
                  <a:lnTo>
                    <a:pt x="20" y="4845"/>
                  </a:lnTo>
                  <a:lnTo>
                    <a:pt x="0" y="5180"/>
                  </a:lnTo>
                  <a:lnTo>
                    <a:pt x="0" y="5534"/>
                  </a:lnTo>
                  <a:lnTo>
                    <a:pt x="20" y="5908"/>
                  </a:lnTo>
                  <a:lnTo>
                    <a:pt x="39" y="6302"/>
                  </a:lnTo>
                  <a:lnTo>
                    <a:pt x="99" y="6716"/>
                  </a:lnTo>
                  <a:lnTo>
                    <a:pt x="177" y="7110"/>
                  </a:lnTo>
                  <a:lnTo>
                    <a:pt x="295" y="7523"/>
                  </a:lnTo>
                  <a:lnTo>
                    <a:pt x="453" y="7917"/>
                  </a:lnTo>
                  <a:lnTo>
                    <a:pt x="630" y="8311"/>
                  </a:lnTo>
                  <a:lnTo>
                    <a:pt x="729" y="8488"/>
                  </a:lnTo>
                  <a:lnTo>
                    <a:pt x="847" y="8665"/>
                  </a:lnTo>
                  <a:lnTo>
                    <a:pt x="985" y="8843"/>
                  </a:lnTo>
                  <a:lnTo>
                    <a:pt x="1123" y="9020"/>
                  </a:lnTo>
                  <a:lnTo>
                    <a:pt x="1280" y="9177"/>
                  </a:lnTo>
                  <a:lnTo>
                    <a:pt x="1438" y="9315"/>
                  </a:lnTo>
                  <a:lnTo>
                    <a:pt x="1615" y="9453"/>
                  </a:lnTo>
                  <a:lnTo>
                    <a:pt x="1812" y="9591"/>
                  </a:lnTo>
                  <a:lnTo>
                    <a:pt x="2009" y="9709"/>
                  </a:lnTo>
                  <a:lnTo>
                    <a:pt x="2225" y="9827"/>
                  </a:lnTo>
                  <a:lnTo>
                    <a:pt x="2462" y="9906"/>
                  </a:lnTo>
                  <a:lnTo>
                    <a:pt x="2698" y="10004"/>
                  </a:lnTo>
                  <a:lnTo>
                    <a:pt x="2974" y="10063"/>
                  </a:lnTo>
                  <a:lnTo>
                    <a:pt x="3249" y="10123"/>
                  </a:lnTo>
                  <a:lnTo>
                    <a:pt x="3899" y="10201"/>
                  </a:lnTo>
                  <a:lnTo>
                    <a:pt x="4687" y="10280"/>
                  </a:lnTo>
                  <a:lnTo>
                    <a:pt x="5573" y="10339"/>
                  </a:lnTo>
                  <a:lnTo>
                    <a:pt x="6558" y="10379"/>
                  </a:lnTo>
                  <a:lnTo>
                    <a:pt x="7621" y="10398"/>
                  </a:lnTo>
                  <a:lnTo>
                    <a:pt x="8724" y="10418"/>
                  </a:lnTo>
                  <a:lnTo>
                    <a:pt x="9846" y="10418"/>
                  </a:lnTo>
                  <a:lnTo>
                    <a:pt x="10969" y="10398"/>
                  </a:lnTo>
                  <a:lnTo>
                    <a:pt x="12052" y="10379"/>
                  </a:lnTo>
                  <a:lnTo>
                    <a:pt x="13096" y="10339"/>
                  </a:lnTo>
                  <a:lnTo>
                    <a:pt x="14061" y="10280"/>
                  </a:lnTo>
                  <a:lnTo>
                    <a:pt x="14947" y="10201"/>
                  </a:lnTo>
                  <a:lnTo>
                    <a:pt x="15695" y="10123"/>
                  </a:lnTo>
                  <a:lnTo>
                    <a:pt x="16306" y="10024"/>
                  </a:lnTo>
                  <a:lnTo>
                    <a:pt x="16562" y="9985"/>
                  </a:lnTo>
                  <a:lnTo>
                    <a:pt x="16759" y="9926"/>
                  </a:lnTo>
                  <a:lnTo>
                    <a:pt x="16916" y="9867"/>
                  </a:lnTo>
                  <a:lnTo>
                    <a:pt x="17015" y="9807"/>
                  </a:lnTo>
                  <a:lnTo>
                    <a:pt x="17172" y="9670"/>
                  </a:lnTo>
                  <a:lnTo>
                    <a:pt x="17290" y="9512"/>
                  </a:lnTo>
                  <a:lnTo>
                    <a:pt x="17389" y="9335"/>
                  </a:lnTo>
                  <a:lnTo>
                    <a:pt x="17467" y="9158"/>
                  </a:lnTo>
                  <a:lnTo>
                    <a:pt x="17527" y="8941"/>
                  </a:lnTo>
                  <a:lnTo>
                    <a:pt x="17566" y="8724"/>
                  </a:lnTo>
                  <a:lnTo>
                    <a:pt x="17586" y="8508"/>
                  </a:lnTo>
                  <a:lnTo>
                    <a:pt x="17586" y="8271"/>
                  </a:lnTo>
                  <a:lnTo>
                    <a:pt x="17566" y="8035"/>
                  </a:lnTo>
                  <a:lnTo>
                    <a:pt x="17527" y="7799"/>
                  </a:lnTo>
                  <a:lnTo>
                    <a:pt x="17467" y="7563"/>
                  </a:lnTo>
                  <a:lnTo>
                    <a:pt x="17408" y="7306"/>
                  </a:lnTo>
                  <a:lnTo>
                    <a:pt x="17330" y="7070"/>
                  </a:lnTo>
                  <a:lnTo>
                    <a:pt x="17231" y="6834"/>
                  </a:lnTo>
                  <a:lnTo>
                    <a:pt x="17133" y="6598"/>
                  </a:lnTo>
                  <a:lnTo>
                    <a:pt x="17015" y="6381"/>
                  </a:lnTo>
                  <a:lnTo>
                    <a:pt x="16896" y="6164"/>
                  </a:lnTo>
                  <a:lnTo>
                    <a:pt x="16739" y="5948"/>
                  </a:lnTo>
                  <a:lnTo>
                    <a:pt x="16581" y="5751"/>
                  </a:lnTo>
                  <a:lnTo>
                    <a:pt x="16384" y="5554"/>
                  </a:lnTo>
                  <a:lnTo>
                    <a:pt x="16187" y="5377"/>
                  </a:lnTo>
                  <a:lnTo>
                    <a:pt x="15951" y="5199"/>
                  </a:lnTo>
                  <a:lnTo>
                    <a:pt x="15695" y="5042"/>
                  </a:lnTo>
                  <a:lnTo>
                    <a:pt x="15419" y="4924"/>
                  </a:lnTo>
                  <a:lnTo>
                    <a:pt x="15104" y="4806"/>
                  </a:lnTo>
                  <a:lnTo>
                    <a:pt x="14789" y="4727"/>
                  </a:lnTo>
                  <a:lnTo>
                    <a:pt x="14435" y="4648"/>
                  </a:lnTo>
                  <a:lnTo>
                    <a:pt x="14041" y="4628"/>
                  </a:lnTo>
                  <a:lnTo>
                    <a:pt x="13647" y="4609"/>
                  </a:lnTo>
                  <a:lnTo>
                    <a:pt x="13194" y="4648"/>
                  </a:lnTo>
                  <a:lnTo>
                    <a:pt x="12741" y="4707"/>
                  </a:lnTo>
                  <a:lnTo>
                    <a:pt x="12249" y="4806"/>
                  </a:lnTo>
                  <a:lnTo>
                    <a:pt x="12288" y="4766"/>
                  </a:lnTo>
                  <a:lnTo>
                    <a:pt x="12406" y="4628"/>
                  </a:lnTo>
                  <a:lnTo>
                    <a:pt x="12544" y="4412"/>
                  </a:lnTo>
                  <a:lnTo>
                    <a:pt x="12623" y="4274"/>
                  </a:lnTo>
                  <a:lnTo>
                    <a:pt x="12682" y="4116"/>
                  </a:lnTo>
                  <a:lnTo>
                    <a:pt x="12741" y="3939"/>
                  </a:lnTo>
                  <a:lnTo>
                    <a:pt x="12781" y="3742"/>
                  </a:lnTo>
                  <a:lnTo>
                    <a:pt x="12800" y="3526"/>
                  </a:lnTo>
                  <a:lnTo>
                    <a:pt x="12800" y="3289"/>
                  </a:lnTo>
                  <a:lnTo>
                    <a:pt x="12761" y="3033"/>
                  </a:lnTo>
                  <a:lnTo>
                    <a:pt x="12682" y="2757"/>
                  </a:lnTo>
                  <a:lnTo>
                    <a:pt x="12584" y="2482"/>
                  </a:lnTo>
                  <a:lnTo>
                    <a:pt x="12446" y="2186"/>
                  </a:lnTo>
                  <a:lnTo>
                    <a:pt x="12347" y="2029"/>
                  </a:lnTo>
                  <a:lnTo>
                    <a:pt x="12249" y="1871"/>
                  </a:lnTo>
                  <a:lnTo>
                    <a:pt x="12013" y="1596"/>
                  </a:lnTo>
                  <a:lnTo>
                    <a:pt x="11737" y="1340"/>
                  </a:lnTo>
                  <a:lnTo>
                    <a:pt x="11422" y="1123"/>
                  </a:lnTo>
                  <a:lnTo>
                    <a:pt x="11067" y="906"/>
                  </a:lnTo>
                  <a:lnTo>
                    <a:pt x="10713" y="709"/>
                  </a:lnTo>
                  <a:lnTo>
                    <a:pt x="10319" y="552"/>
                  </a:lnTo>
                  <a:lnTo>
                    <a:pt x="9905" y="394"/>
                  </a:lnTo>
                  <a:lnTo>
                    <a:pt x="9472" y="276"/>
                  </a:lnTo>
                  <a:lnTo>
                    <a:pt x="9039" y="178"/>
                  </a:lnTo>
                  <a:lnTo>
                    <a:pt x="8606" y="99"/>
                  </a:lnTo>
                  <a:lnTo>
                    <a:pt x="8173" y="40"/>
                  </a:lnTo>
                  <a:lnTo>
                    <a:pt x="77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9"/>
            <p:cNvSpPr/>
            <p:nvPr/>
          </p:nvSpPr>
          <p:spPr>
            <a:xfrm flipH="1">
              <a:off x="8040293" y="4155472"/>
              <a:ext cx="550012" cy="409136"/>
            </a:xfrm>
            <a:custGeom>
              <a:avLst/>
              <a:gdLst/>
              <a:ahLst/>
              <a:cxnLst/>
              <a:rect l="l" t="t" r="r" b="b"/>
              <a:pathLst>
                <a:path w="12841" h="9552" extrusionOk="0">
                  <a:moveTo>
                    <a:pt x="7622" y="0"/>
                  </a:moveTo>
                  <a:lnTo>
                    <a:pt x="7130" y="20"/>
                  </a:lnTo>
                  <a:lnTo>
                    <a:pt x="6618" y="59"/>
                  </a:lnTo>
                  <a:lnTo>
                    <a:pt x="6086" y="99"/>
                  </a:lnTo>
                  <a:lnTo>
                    <a:pt x="5554" y="177"/>
                  </a:lnTo>
                  <a:lnTo>
                    <a:pt x="5023" y="256"/>
                  </a:lnTo>
                  <a:lnTo>
                    <a:pt x="4471" y="355"/>
                  </a:lnTo>
                  <a:lnTo>
                    <a:pt x="3959" y="492"/>
                  </a:lnTo>
                  <a:lnTo>
                    <a:pt x="3447" y="650"/>
                  </a:lnTo>
                  <a:lnTo>
                    <a:pt x="2975" y="827"/>
                  </a:lnTo>
                  <a:lnTo>
                    <a:pt x="2522" y="1024"/>
                  </a:lnTo>
                  <a:lnTo>
                    <a:pt x="2305" y="1142"/>
                  </a:lnTo>
                  <a:lnTo>
                    <a:pt x="2108" y="1280"/>
                  </a:lnTo>
                  <a:lnTo>
                    <a:pt x="1931" y="1418"/>
                  </a:lnTo>
                  <a:lnTo>
                    <a:pt x="1734" y="1556"/>
                  </a:lnTo>
                  <a:lnTo>
                    <a:pt x="1576" y="1713"/>
                  </a:lnTo>
                  <a:lnTo>
                    <a:pt x="1419" y="1891"/>
                  </a:lnTo>
                  <a:lnTo>
                    <a:pt x="1261" y="2068"/>
                  </a:lnTo>
                  <a:lnTo>
                    <a:pt x="1123" y="2245"/>
                  </a:lnTo>
                  <a:lnTo>
                    <a:pt x="867" y="2619"/>
                  </a:lnTo>
                  <a:lnTo>
                    <a:pt x="631" y="3033"/>
                  </a:lnTo>
                  <a:lnTo>
                    <a:pt x="454" y="3446"/>
                  </a:lnTo>
                  <a:lnTo>
                    <a:pt x="296" y="3880"/>
                  </a:lnTo>
                  <a:lnTo>
                    <a:pt x="178" y="4293"/>
                  </a:lnTo>
                  <a:lnTo>
                    <a:pt x="80" y="4707"/>
                  </a:lnTo>
                  <a:lnTo>
                    <a:pt x="21" y="5120"/>
                  </a:lnTo>
                  <a:lnTo>
                    <a:pt x="1" y="5514"/>
                  </a:lnTo>
                  <a:lnTo>
                    <a:pt x="1" y="5868"/>
                  </a:lnTo>
                  <a:lnTo>
                    <a:pt x="21" y="6203"/>
                  </a:lnTo>
                  <a:lnTo>
                    <a:pt x="60" y="6499"/>
                  </a:lnTo>
                  <a:lnTo>
                    <a:pt x="139" y="6755"/>
                  </a:lnTo>
                  <a:lnTo>
                    <a:pt x="237" y="6971"/>
                  </a:lnTo>
                  <a:lnTo>
                    <a:pt x="336" y="7168"/>
                  </a:lnTo>
                  <a:lnTo>
                    <a:pt x="474" y="7365"/>
                  </a:lnTo>
                  <a:lnTo>
                    <a:pt x="631" y="7542"/>
                  </a:lnTo>
                  <a:lnTo>
                    <a:pt x="789" y="7720"/>
                  </a:lnTo>
                  <a:lnTo>
                    <a:pt x="966" y="7877"/>
                  </a:lnTo>
                  <a:lnTo>
                    <a:pt x="1143" y="8035"/>
                  </a:lnTo>
                  <a:lnTo>
                    <a:pt x="1340" y="8192"/>
                  </a:lnTo>
                  <a:lnTo>
                    <a:pt x="1754" y="8448"/>
                  </a:lnTo>
                  <a:lnTo>
                    <a:pt x="2167" y="8704"/>
                  </a:lnTo>
                  <a:lnTo>
                    <a:pt x="3014" y="9177"/>
                  </a:lnTo>
                  <a:lnTo>
                    <a:pt x="3132" y="9236"/>
                  </a:lnTo>
                  <a:lnTo>
                    <a:pt x="3290" y="9295"/>
                  </a:lnTo>
                  <a:lnTo>
                    <a:pt x="3664" y="9374"/>
                  </a:lnTo>
                  <a:lnTo>
                    <a:pt x="4136" y="9453"/>
                  </a:lnTo>
                  <a:lnTo>
                    <a:pt x="4707" y="9512"/>
                  </a:lnTo>
                  <a:lnTo>
                    <a:pt x="5318" y="9551"/>
                  </a:lnTo>
                  <a:lnTo>
                    <a:pt x="6716" y="9551"/>
                  </a:lnTo>
                  <a:lnTo>
                    <a:pt x="7445" y="9512"/>
                  </a:lnTo>
                  <a:lnTo>
                    <a:pt x="8193" y="9472"/>
                  </a:lnTo>
                  <a:lnTo>
                    <a:pt x="8902" y="9393"/>
                  </a:lnTo>
                  <a:lnTo>
                    <a:pt x="9611" y="9275"/>
                  </a:lnTo>
                  <a:lnTo>
                    <a:pt x="10261" y="9157"/>
                  </a:lnTo>
                  <a:lnTo>
                    <a:pt x="10852" y="9000"/>
                  </a:lnTo>
                  <a:lnTo>
                    <a:pt x="11127" y="8921"/>
                  </a:lnTo>
                  <a:lnTo>
                    <a:pt x="11364" y="8822"/>
                  </a:lnTo>
                  <a:lnTo>
                    <a:pt x="11600" y="8724"/>
                  </a:lnTo>
                  <a:lnTo>
                    <a:pt x="11797" y="8606"/>
                  </a:lnTo>
                  <a:lnTo>
                    <a:pt x="11974" y="8488"/>
                  </a:lnTo>
                  <a:lnTo>
                    <a:pt x="12112" y="8369"/>
                  </a:lnTo>
                  <a:lnTo>
                    <a:pt x="12250" y="8232"/>
                  </a:lnTo>
                  <a:lnTo>
                    <a:pt x="12348" y="8094"/>
                  </a:lnTo>
                  <a:lnTo>
                    <a:pt x="12447" y="7917"/>
                  </a:lnTo>
                  <a:lnTo>
                    <a:pt x="12525" y="7759"/>
                  </a:lnTo>
                  <a:lnTo>
                    <a:pt x="12604" y="7562"/>
                  </a:lnTo>
                  <a:lnTo>
                    <a:pt x="12663" y="7365"/>
                  </a:lnTo>
                  <a:lnTo>
                    <a:pt x="12722" y="7168"/>
                  </a:lnTo>
                  <a:lnTo>
                    <a:pt x="12762" y="6952"/>
                  </a:lnTo>
                  <a:lnTo>
                    <a:pt x="12821" y="6518"/>
                  </a:lnTo>
                  <a:lnTo>
                    <a:pt x="12841" y="6046"/>
                  </a:lnTo>
                  <a:lnTo>
                    <a:pt x="12821" y="5573"/>
                  </a:lnTo>
                  <a:lnTo>
                    <a:pt x="12762" y="5100"/>
                  </a:lnTo>
                  <a:lnTo>
                    <a:pt x="12703" y="4648"/>
                  </a:lnTo>
                  <a:lnTo>
                    <a:pt x="12604" y="4214"/>
                  </a:lnTo>
                  <a:lnTo>
                    <a:pt x="12506" y="3781"/>
                  </a:lnTo>
                  <a:lnTo>
                    <a:pt x="12388" y="3407"/>
                  </a:lnTo>
                  <a:lnTo>
                    <a:pt x="12269" y="3072"/>
                  </a:lnTo>
                  <a:lnTo>
                    <a:pt x="12132" y="2796"/>
                  </a:lnTo>
                  <a:lnTo>
                    <a:pt x="11994" y="2580"/>
                  </a:lnTo>
                  <a:lnTo>
                    <a:pt x="11935" y="2481"/>
                  </a:lnTo>
                  <a:lnTo>
                    <a:pt x="11856" y="2422"/>
                  </a:lnTo>
                  <a:lnTo>
                    <a:pt x="11679" y="2087"/>
                  </a:lnTo>
                  <a:lnTo>
                    <a:pt x="11482" y="1753"/>
                  </a:lnTo>
                  <a:lnTo>
                    <a:pt x="11206" y="1359"/>
                  </a:lnTo>
                  <a:lnTo>
                    <a:pt x="10891" y="945"/>
                  </a:lnTo>
                  <a:lnTo>
                    <a:pt x="10714" y="768"/>
                  </a:lnTo>
                  <a:lnTo>
                    <a:pt x="10537" y="591"/>
                  </a:lnTo>
                  <a:lnTo>
                    <a:pt x="10359" y="414"/>
                  </a:lnTo>
                  <a:lnTo>
                    <a:pt x="10162" y="295"/>
                  </a:lnTo>
                  <a:lnTo>
                    <a:pt x="9965" y="197"/>
                  </a:lnTo>
                  <a:lnTo>
                    <a:pt x="9768" y="118"/>
                  </a:lnTo>
                  <a:lnTo>
                    <a:pt x="9552" y="79"/>
                  </a:lnTo>
                  <a:lnTo>
                    <a:pt x="9256" y="59"/>
                  </a:lnTo>
                  <a:lnTo>
                    <a:pt x="8922" y="20"/>
                  </a:lnTo>
                  <a:lnTo>
                    <a:pt x="85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9"/>
            <p:cNvSpPr/>
            <p:nvPr/>
          </p:nvSpPr>
          <p:spPr>
            <a:xfrm flipH="1">
              <a:off x="8030998" y="4179930"/>
              <a:ext cx="151884" cy="339962"/>
            </a:xfrm>
            <a:custGeom>
              <a:avLst/>
              <a:gdLst/>
              <a:ahLst/>
              <a:cxnLst/>
              <a:rect l="l" t="t" r="r" b="b"/>
              <a:pathLst>
                <a:path w="3546" h="7937" extrusionOk="0">
                  <a:moveTo>
                    <a:pt x="3545" y="0"/>
                  </a:moveTo>
                  <a:lnTo>
                    <a:pt x="3407" y="79"/>
                  </a:lnTo>
                  <a:lnTo>
                    <a:pt x="3053" y="276"/>
                  </a:lnTo>
                  <a:lnTo>
                    <a:pt x="2521" y="611"/>
                  </a:lnTo>
                  <a:lnTo>
                    <a:pt x="2226" y="827"/>
                  </a:lnTo>
                  <a:lnTo>
                    <a:pt x="1911" y="1064"/>
                  </a:lnTo>
                  <a:lnTo>
                    <a:pt x="1596" y="1300"/>
                  </a:lnTo>
                  <a:lnTo>
                    <a:pt x="1281" y="1595"/>
                  </a:lnTo>
                  <a:lnTo>
                    <a:pt x="985" y="1891"/>
                  </a:lnTo>
                  <a:lnTo>
                    <a:pt x="709" y="2206"/>
                  </a:lnTo>
                  <a:lnTo>
                    <a:pt x="473" y="2521"/>
                  </a:lnTo>
                  <a:lnTo>
                    <a:pt x="375" y="2698"/>
                  </a:lnTo>
                  <a:lnTo>
                    <a:pt x="276" y="2875"/>
                  </a:lnTo>
                  <a:lnTo>
                    <a:pt x="197" y="3053"/>
                  </a:lnTo>
                  <a:lnTo>
                    <a:pt x="138" y="3230"/>
                  </a:lnTo>
                  <a:lnTo>
                    <a:pt x="79" y="3407"/>
                  </a:lnTo>
                  <a:lnTo>
                    <a:pt x="40" y="3604"/>
                  </a:lnTo>
                  <a:lnTo>
                    <a:pt x="20" y="3958"/>
                  </a:lnTo>
                  <a:lnTo>
                    <a:pt x="0" y="4333"/>
                  </a:lnTo>
                  <a:lnTo>
                    <a:pt x="40" y="4667"/>
                  </a:lnTo>
                  <a:lnTo>
                    <a:pt x="99" y="5022"/>
                  </a:lnTo>
                  <a:lnTo>
                    <a:pt x="158" y="5337"/>
                  </a:lnTo>
                  <a:lnTo>
                    <a:pt x="276" y="5672"/>
                  </a:lnTo>
                  <a:lnTo>
                    <a:pt x="394" y="5967"/>
                  </a:lnTo>
                  <a:lnTo>
                    <a:pt x="532" y="6262"/>
                  </a:lnTo>
                  <a:lnTo>
                    <a:pt x="670" y="6538"/>
                  </a:lnTo>
                  <a:lnTo>
                    <a:pt x="847" y="6794"/>
                  </a:lnTo>
                  <a:lnTo>
                    <a:pt x="1025" y="7030"/>
                  </a:lnTo>
                  <a:lnTo>
                    <a:pt x="1202" y="7247"/>
                  </a:lnTo>
                  <a:lnTo>
                    <a:pt x="1379" y="7444"/>
                  </a:lnTo>
                  <a:lnTo>
                    <a:pt x="1576" y="7641"/>
                  </a:lnTo>
                  <a:lnTo>
                    <a:pt x="1753" y="7798"/>
                  </a:lnTo>
                  <a:lnTo>
                    <a:pt x="1930" y="7936"/>
                  </a:lnTo>
                  <a:lnTo>
                    <a:pt x="1852" y="7838"/>
                  </a:lnTo>
                  <a:lnTo>
                    <a:pt x="1655" y="7582"/>
                  </a:lnTo>
                  <a:lnTo>
                    <a:pt x="1379" y="7188"/>
                  </a:lnTo>
                  <a:lnTo>
                    <a:pt x="1221" y="6932"/>
                  </a:lnTo>
                  <a:lnTo>
                    <a:pt x="1064" y="6656"/>
                  </a:lnTo>
                  <a:lnTo>
                    <a:pt x="926" y="6341"/>
                  </a:lnTo>
                  <a:lnTo>
                    <a:pt x="808" y="6006"/>
                  </a:lnTo>
                  <a:lnTo>
                    <a:pt x="690" y="5652"/>
                  </a:lnTo>
                  <a:lnTo>
                    <a:pt x="611" y="5278"/>
                  </a:lnTo>
                  <a:lnTo>
                    <a:pt x="572" y="4884"/>
                  </a:lnTo>
                  <a:lnTo>
                    <a:pt x="552" y="4470"/>
                  </a:lnTo>
                  <a:lnTo>
                    <a:pt x="572" y="4254"/>
                  </a:lnTo>
                  <a:lnTo>
                    <a:pt x="591" y="4037"/>
                  </a:lnTo>
                  <a:lnTo>
                    <a:pt x="631" y="3821"/>
                  </a:lnTo>
                  <a:lnTo>
                    <a:pt x="690" y="3604"/>
                  </a:lnTo>
                  <a:lnTo>
                    <a:pt x="828" y="3171"/>
                  </a:lnTo>
                  <a:lnTo>
                    <a:pt x="985" y="2777"/>
                  </a:lnTo>
                  <a:lnTo>
                    <a:pt x="1182" y="2403"/>
                  </a:lnTo>
                  <a:lnTo>
                    <a:pt x="1399" y="2048"/>
                  </a:lnTo>
                  <a:lnTo>
                    <a:pt x="1635" y="1733"/>
                  </a:lnTo>
                  <a:lnTo>
                    <a:pt x="1871" y="1438"/>
                  </a:lnTo>
                  <a:lnTo>
                    <a:pt x="2127" y="1162"/>
                  </a:lnTo>
                  <a:lnTo>
                    <a:pt x="2364" y="926"/>
                  </a:lnTo>
                  <a:lnTo>
                    <a:pt x="2600" y="709"/>
                  </a:lnTo>
                  <a:lnTo>
                    <a:pt x="2817" y="512"/>
                  </a:lnTo>
                  <a:lnTo>
                    <a:pt x="3191" y="236"/>
                  </a:lnTo>
                  <a:lnTo>
                    <a:pt x="3447" y="59"/>
                  </a:lnTo>
                  <a:lnTo>
                    <a:pt x="35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9"/>
            <p:cNvSpPr/>
            <p:nvPr/>
          </p:nvSpPr>
          <p:spPr>
            <a:xfrm flipH="1">
              <a:off x="7621091" y="3403076"/>
              <a:ext cx="511163" cy="479124"/>
            </a:xfrm>
            <a:custGeom>
              <a:avLst/>
              <a:gdLst/>
              <a:ahLst/>
              <a:cxnLst/>
              <a:rect l="l" t="t" r="r" b="b"/>
              <a:pathLst>
                <a:path w="11934" h="11186" extrusionOk="0">
                  <a:moveTo>
                    <a:pt x="2166" y="0"/>
                  </a:moveTo>
                  <a:lnTo>
                    <a:pt x="1989" y="40"/>
                  </a:lnTo>
                  <a:lnTo>
                    <a:pt x="1831" y="59"/>
                  </a:lnTo>
                  <a:lnTo>
                    <a:pt x="1891" y="138"/>
                  </a:lnTo>
                  <a:lnTo>
                    <a:pt x="2048" y="315"/>
                  </a:lnTo>
                  <a:lnTo>
                    <a:pt x="2225" y="571"/>
                  </a:lnTo>
                  <a:lnTo>
                    <a:pt x="2304" y="709"/>
                  </a:lnTo>
                  <a:lnTo>
                    <a:pt x="2363" y="847"/>
                  </a:lnTo>
                  <a:lnTo>
                    <a:pt x="0" y="2659"/>
                  </a:lnTo>
                  <a:lnTo>
                    <a:pt x="158" y="2934"/>
                  </a:lnTo>
                  <a:lnTo>
                    <a:pt x="630" y="3702"/>
                  </a:lnTo>
                  <a:lnTo>
                    <a:pt x="1359" y="4805"/>
                  </a:lnTo>
                  <a:lnTo>
                    <a:pt x="1792" y="5435"/>
                  </a:lnTo>
                  <a:lnTo>
                    <a:pt x="2265" y="6105"/>
                  </a:lnTo>
                  <a:lnTo>
                    <a:pt x="2777" y="6814"/>
                  </a:lnTo>
                  <a:lnTo>
                    <a:pt x="3328" y="7503"/>
                  </a:lnTo>
                  <a:lnTo>
                    <a:pt x="3899" y="8173"/>
                  </a:lnTo>
                  <a:lnTo>
                    <a:pt x="4490" y="8823"/>
                  </a:lnTo>
                  <a:lnTo>
                    <a:pt x="5081" y="9433"/>
                  </a:lnTo>
                  <a:lnTo>
                    <a:pt x="5376" y="9709"/>
                  </a:lnTo>
                  <a:lnTo>
                    <a:pt x="5691" y="9965"/>
                  </a:lnTo>
                  <a:lnTo>
                    <a:pt x="5987" y="10201"/>
                  </a:lnTo>
                  <a:lnTo>
                    <a:pt x="6282" y="10398"/>
                  </a:lnTo>
                  <a:lnTo>
                    <a:pt x="6577" y="10595"/>
                  </a:lnTo>
                  <a:lnTo>
                    <a:pt x="6873" y="10752"/>
                  </a:lnTo>
                  <a:lnTo>
                    <a:pt x="7168" y="10890"/>
                  </a:lnTo>
                  <a:lnTo>
                    <a:pt x="7444" y="11008"/>
                  </a:lnTo>
                  <a:lnTo>
                    <a:pt x="7720" y="11087"/>
                  </a:lnTo>
                  <a:lnTo>
                    <a:pt x="7995" y="11146"/>
                  </a:lnTo>
                  <a:lnTo>
                    <a:pt x="8271" y="11186"/>
                  </a:lnTo>
                  <a:lnTo>
                    <a:pt x="8783" y="11186"/>
                  </a:lnTo>
                  <a:lnTo>
                    <a:pt x="9019" y="11166"/>
                  </a:lnTo>
                  <a:lnTo>
                    <a:pt x="9275" y="11127"/>
                  </a:lnTo>
                  <a:lnTo>
                    <a:pt x="9492" y="11067"/>
                  </a:lnTo>
                  <a:lnTo>
                    <a:pt x="9728" y="10989"/>
                  </a:lnTo>
                  <a:lnTo>
                    <a:pt x="9945" y="10910"/>
                  </a:lnTo>
                  <a:lnTo>
                    <a:pt x="10142" y="10811"/>
                  </a:lnTo>
                  <a:lnTo>
                    <a:pt x="10339" y="10693"/>
                  </a:lnTo>
                  <a:lnTo>
                    <a:pt x="10536" y="10575"/>
                  </a:lnTo>
                  <a:lnTo>
                    <a:pt x="10713" y="10437"/>
                  </a:lnTo>
                  <a:lnTo>
                    <a:pt x="10870" y="10299"/>
                  </a:lnTo>
                  <a:lnTo>
                    <a:pt x="11028" y="10142"/>
                  </a:lnTo>
                  <a:lnTo>
                    <a:pt x="11166" y="10004"/>
                  </a:lnTo>
                  <a:lnTo>
                    <a:pt x="11304" y="9847"/>
                  </a:lnTo>
                  <a:lnTo>
                    <a:pt x="11540" y="9512"/>
                  </a:lnTo>
                  <a:lnTo>
                    <a:pt x="11717" y="9177"/>
                  </a:lnTo>
                  <a:lnTo>
                    <a:pt x="11796" y="9019"/>
                  </a:lnTo>
                  <a:lnTo>
                    <a:pt x="11835" y="8862"/>
                  </a:lnTo>
                  <a:lnTo>
                    <a:pt x="11894" y="8704"/>
                  </a:lnTo>
                  <a:lnTo>
                    <a:pt x="11914" y="8547"/>
                  </a:lnTo>
                  <a:lnTo>
                    <a:pt x="11934" y="8409"/>
                  </a:lnTo>
                  <a:lnTo>
                    <a:pt x="11914" y="8271"/>
                  </a:lnTo>
                  <a:lnTo>
                    <a:pt x="11914" y="8133"/>
                  </a:lnTo>
                  <a:lnTo>
                    <a:pt x="11875" y="8015"/>
                  </a:lnTo>
                  <a:lnTo>
                    <a:pt x="11816" y="7877"/>
                  </a:lnTo>
                  <a:lnTo>
                    <a:pt x="11717" y="7720"/>
                  </a:lnTo>
                  <a:lnTo>
                    <a:pt x="11441" y="7286"/>
                  </a:lnTo>
                  <a:lnTo>
                    <a:pt x="11067" y="6755"/>
                  </a:lnTo>
                  <a:lnTo>
                    <a:pt x="10595" y="6125"/>
                  </a:lnTo>
                  <a:lnTo>
                    <a:pt x="10024" y="5455"/>
                  </a:lnTo>
                  <a:lnTo>
                    <a:pt x="9393" y="4726"/>
                  </a:lnTo>
                  <a:lnTo>
                    <a:pt x="8685" y="3978"/>
                  </a:lnTo>
                  <a:lnTo>
                    <a:pt x="7956" y="3249"/>
                  </a:lnTo>
                  <a:lnTo>
                    <a:pt x="7168" y="2521"/>
                  </a:lnTo>
                  <a:lnTo>
                    <a:pt x="6774" y="2186"/>
                  </a:lnTo>
                  <a:lnTo>
                    <a:pt x="6380" y="1851"/>
                  </a:lnTo>
                  <a:lnTo>
                    <a:pt x="5967" y="1556"/>
                  </a:lnTo>
                  <a:lnTo>
                    <a:pt x="5573" y="1261"/>
                  </a:lnTo>
                  <a:lnTo>
                    <a:pt x="5160" y="1005"/>
                  </a:lnTo>
                  <a:lnTo>
                    <a:pt x="4766" y="748"/>
                  </a:lnTo>
                  <a:lnTo>
                    <a:pt x="4372" y="532"/>
                  </a:lnTo>
                  <a:lnTo>
                    <a:pt x="3978" y="355"/>
                  </a:lnTo>
                  <a:lnTo>
                    <a:pt x="3584" y="217"/>
                  </a:lnTo>
                  <a:lnTo>
                    <a:pt x="3210" y="99"/>
                  </a:lnTo>
                  <a:lnTo>
                    <a:pt x="2855" y="20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9"/>
            <p:cNvSpPr/>
            <p:nvPr/>
          </p:nvSpPr>
          <p:spPr>
            <a:xfrm flipH="1">
              <a:off x="8030998" y="3220867"/>
              <a:ext cx="203326" cy="310450"/>
            </a:xfrm>
            <a:custGeom>
              <a:avLst/>
              <a:gdLst/>
              <a:ahLst/>
              <a:cxnLst/>
              <a:rect l="l" t="t" r="r" b="b"/>
              <a:pathLst>
                <a:path w="4747" h="7248" extrusionOk="0">
                  <a:moveTo>
                    <a:pt x="729" y="1"/>
                  </a:moveTo>
                  <a:lnTo>
                    <a:pt x="650" y="20"/>
                  </a:lnTo>
                  <a:lnTo>
                    <a:pt x="571" y="79"/>
                  </a:lnTo>
                  <a:lnTo>
                    <a:pt x="493" y="158"/>
                  </a:lnTo>
                  <a:lnTo>
                    <a:pt x="394" y="276"/>
                  </a:lnTo>
                  <a:lnTo>
                    <a:pt x="315" y="394"/>
                  </a:lnTo>
                  <a:lnTo>
                    <a:pt x="177" y="709"/>
                  </a:lnTo>
                  <a:lnTo>
                    <a:pt x="118" y="867"/>
                  </a:lnTo>
                  <a:lnTo>
                    <a:pt x="59" y="1025"/>
                  </a:lnTo>
                  <a:lnTo>
                    <a:pt x="40" y="1202"/>
                  </a:lnTo>
                  <a:lnTo>
                    <a:pt x="20" y="1379"/>
                  </a:lnTo>
                  <a:lnTo>
                    <a:pt x="0" y="1537"/>
                  </a:lnTo>
                  <a:lnTo>
                    <a:pt x="20" y="1674"/>
                  </a:lnTo>
                  <a:lnTo>
                    <a:pt x="217" y="2561"/>
                  </a:lnTo>
                  <a:lnTo>
                    <a:pt x="493" y="3762"/>
                  </a:lnTo>
                  <a:lnTo>
                    <a:pt x="926" y="5554"/>
                  </a:lnTo>
                  <a:lnTo>
                    <a:pt x="945" y="5633"/>
                  </a:lnTo>
                  <a:lnTo>
                    <a:pt x="1005" y="5751"/>
                  </a:lnTo>
                  <a:lnTo>
                    <a:pt x="1182" y="6027"/>
                  </a:lnTo>
                  <a:lnTo>
                    <a:pt x="1398" y="6322"/>
                  </a:lnTo>
                  <a:lnTo>
                    <a:pt x="1674" y="6637"/>
                  </a:lnTo>
                  <a:lnTo>
                    <a:pt x="1950" y="6913"/>
                  </a:lnTo>
                  <a:lnTo>
                    <a:pt x="2088" y="7031"/>
                  </a:lnTo>
                  <a:lnTo>
                    <a:pt x="2226" y="7129"/>
                  </a:lnTo>
                  <a:lnTo>
                    <a:pt x="2344" y="7188"/>
                  </a:lnTo>
                  <a:lnTo>
                    <a:pt x="2462" y="7228"/>
                  </a:lnTo>
                  <a:lnTo>
                    <a:pt x="2560" y="7247"/>
                  </a:lnTo>
                  <a:lnTo>
                    <a:pt x="2639" y="7208"/>
                  </a:lnTo>
                  <a:lnTo>
                    <a:pt x="3151" y="6814"/>
                  </a:lnTo>
                  <a:lnTo>
                    <a:pt x="3506" y="6519"/>
                  </a:lnTo>
                  <a:lnTo>
                    <a:pt x="3860" y="6204"/>
                  </a:lnTo>
                  <a:lnTo>
                    <a:pt x="4214" y="5869"/>
                  </a:lnTo>
                  <a:lnTo>
                    <a:pt x="4490" y="5554"/>
                  </a:lnTo>
                  <a:lnTo>
                    <a:pt x="4608" y="5416"/>
                  </a:lnTo>
                  <a:lnTo>
                    <a:pt x="4687" y="5298"/>
                  </a:lnTo>
                  <a:lnTo>
                    <a:pt x="4746" y="5199"/>
                  </a:lnTo>
                  <a:lnTo>
                    <a:pt x="4746" y="5101"/>
                  </a:lnTo>
                  <a:lnTo>
                    <a:pt x="4707" y="4983"/>
                  </a:lnTo>
                  <a:lnTo>
                    <a:pt x="4589" y="4825"/>
                  </a:lnTo>
                  <a:lnTo>
                    <a:pt x="4195" y="4313"/>
                  </a:lnTo>
                  <a:lnTo>
                    <a:pt x="3643" y="3624"/>
                  </a:lnTo>
                  <a:lnTo>
                    <a:pt x="3013" y="2856"/>
                  </a:lnTo>
                  <a:lnTo>
                    <a:pt x="2344" y="2068"/>
                  </a:lnTo>
                  <a:lnTo>
                    <a:pt x="1733" y="1300"/>
                  </a:lnTo>
                  <a:lnTo>
                    <a:pt x="1457" y="946"/>
                  </a:lnTo>
                  <a:lnTo>
                    <a:pt x="1221" y="631"/>
                  </a:lnTo>
                  <a:lnTo>
                    <a:pt x="1044" y="355"/>
                  </a:lnTo>
                  <a:lnTo>
                    <a:pt x="926" y="138"/>
                  </a:lnTo>
                  <a:lnTo>
                    <a:pt x="867" y="40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9"/>
            <p:cNvSpPr/>
            <p:nvPr/>
          </p:nvSpPr>
          <p:spPr>
            <a:xfrm flipH="1">
              <a:off x="7254145" y="4305600"/>
              <a:ext cx="1388458" cy="319702"/>
            </a:xfrm>
            <a:custGeom>
              <a:avLst/>
              <a:gdLst/>
              <a:ahLst/>
              <a:cxnLst/>
              <a:rect l="l" t="t" r="r" b="b"/>
              <a:pathLst>
                <a:path w="32416" h="7464" extrusionOk="0">
                  <a:moveTo>
                    <a:pt x="32061" y="0"/>
                  </a:moveTo>
                  <a:lnTo>
                    <a:pt x="32002" y="119"/>
                  </a:lnTo>
                  <a:lnTo>
                    <a:pt x="31903" y="315"/>
                  </a:lnTo>
                  <a:lnTo>
                    <a:pt x="31568" y="926"/>
                  </a:lnTo>
                  <a:lnTo>
                    <a:pt x="31096" y="1694"/>
                  </a:lnTo>
                  <a:lnTo>
                    <a:pt x="30564" y="2541"/>
                  </a:lnTo>
                  <a:lnTo>
                    <a:pt x="29560" y="4156"/>
                  </a:lnTo>
                  <a:lnTo>
                    <a:pt x="29186" y="4707"/>
                  </a:lnTo>
                  <a:lnTo>
                    <a:pt x="28989" y="5002"/>
                  </a:lnTo>
                  <a:lnTo>
                    <a:pt x="28890" y="5022"/>
                  </a:lnTo>
                  <a:lnTo>
                    <a:pt x="28654" y="5042"/>
                  </a:lnTo>
                  <a:lnTo>
                    <a:pt x="27827" y="5081"/>
                  </a:lnTo>
                  <a:lnTo>
                    <a:pt x="26547" y="5140"/>
                  </a:lnTo>
                  <a:lnTo>
                    <a:pt x="24912" y="5180"/>
                  </a:lnTo>
                  <a:lnTo>
                    <a:pt x="20796" y="5239"/>
                  </a:lnTo>
                  <a:lnTo>
                    <a:pt x="16070" y="5298"/>
                  </a:lnTo>
                  <a:lnTo>
                    <a:pt x="11324" y="5317"/>
                  </a:lnTo>
                  <a:lnTo>
                    <a:pt x="7090" y="5337"/>
                  </a:lnTo>
                  <a:lnTo>
                    <a:pt x="3940" y="5317"/>
                  </a:lnTo>
                  <a:lnTo>
                    <a:pt x="2975" y="5298"/>
                  </a:lnTo>
                  <a:lnTo>
                    <a:pt x="2482" y="5278"/>
                  </a:lnTo>
                  <a:lnTo>
                    <a:pt x="1379" y="4825"/>
                  </a:lnTo>
                  <a:lnTo>
                    <a:pt x="552" y="4490"/>
                  </a:lnTo>
                  <a:lnTo>
                    <a:pt x="237" y="4392"/>
                  </a:lnTo>
                  <a:lnTo>
                    <a:pt x="60" y="4333"/>
                  </a:lnTo>
                  <a:lnTo>
                    <a:pt x="1" y="4333"/>
                  </a:lnTo>
                  <a:lnTo>
                    <a:pt x="1" y="4392"/>
                  </a:lnTo>
                  <a:lnTo>
                    <a:pt x="21" y="4471"/>
                  </a:lnTo>
                  <a:lnTo>
                    <a:pt x="40" y="4589"/>
                  </a:lnTo>
                  <a:lnTo>
                    <a:pt x="178" y="4884"/>
                  </a:lnTo>
                  <a:lnTo>
                    <a:pt x="375" y="5239"/>
                  </a:lnTo>
                  <a:lnTo>
                    <a:pt x="828" y="6046"/>
                  </a:lnTo>
                  <a:lnTo>
                    <a:pt x="1202" y="6656"/>
                  </a:lnTo>
                  <a:lnTo>
                    <a:pt x="1990" y="7011"/>
                  </a:lnTo>
                  <a:lnTo>
                    <a:pt x="2994" y="7444"/>
                  </a:lnTo>
                  <a:lnTo>
                    <a:pt x="3329" y="7464"/>
                  </a:lnTo>
                  <a:lnTo>
                    <a:pt x="4156" y="7464"/>
                  </a:lnTo>
                  <a:lnTo>
                    <a:pt x="7051" y="7444"/>
                  </a:lnTo>
                  <a:lnTo>
                    <a:pt x="11108" y="7405"/>
                  </a:lnTo>
                  <a:lnTo>
                    <a:pt x="15814" y="7306"/>
                  </a:lnTo>
                  <a:lnTo>
                    <a:pt x="20600" y="7188"/>
                  </a:lnTo>
                  <a:lnTo>
                    <a:pt x="22864" y="7129"/>
                  </a:lnTo>
                  <a:lnTo>
                    <a:pt x="24932" y="7050"/>
                  </a:lnTo>
                  <a:lnTo>
                    <a:pt x="26744" y="6952"/>
                  </a:lnTo>
                  <a:lnTo>
                    <a:pt x="28260" y="6873"/>
                  </a:lnTo>
                  <a:lnTo>
                    <a:pt x="29363" y="6775"/>
                  </a:lnTo>
                  <a:lnTo>
                    <a:pt x="29757" y="6716"/>
                  </a:lnTo>
                  <a:lnTo>
                    <a:pt x="30013" y="6656"/>
                  </a:lnTo>
                  <a:lnTo>
                    <a:pt x="30072" y="6637"/>
                  </a:lnTo>
                  <a:lnTo>
                    <a:pt x="30229" y="6538"/>
                  </a:lnTo>
                  <a:lnTo>
                    <a:pt x="30347" y="6460"/>
                  </a:lnTo>
                  <a:lnTo>
                    <a:pt x="30485" y="6322"/>
                  </a:lnTo>
                  <a:lnTo>
                    <a:pt x="30643" y="6164"/>
                  </a:lnTo>
                  <a:lnTo>
                    <a:pt x="30800" y="5948"/>
                  </a:lnTo>
                  <a:lnTo>
                    <a:pt x="30997" y="5672"/>
                  </a:lnTo>
                  <a:lnTo>
                    <a:pt x="31174" y="5357"/>
                  </a:lnTo>
                  <a:lnTo>
                    <a:pt x="31371" y="4963"/>
                  </a:lnTo>
                  <a:lnTo>
                    <a:pt x="31588" y="4510"/>
                  </a:lnTo>
                  <a:lnTo>
                    <a:pt x="31785" y="3978"/>
                  </a:lnTo>
                  <a:lnTo>
                    <a:pt x="32002" y="3348"/>
                  </a:lnTo>
                  <a:lnTo>
                    <a:pt x="32218" y="2659"/>
                  </a:lnTo>
                  <a:lnTo>
                    <a:pt x="32415" y="1871"/>
                  </a:lnTo>
                  <a:lnTo>
                    <a:pt x="32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9"/>
            <p:cNvSpPr/>
            <p:nvPr/>
          </p:nvSpPr>
          <p:spPr>
            <a:xfrm flipH="1">
              <a:off x="6896536" y="3847592"/>
              <a:ext cx="149314" cy="470686"/>
            </a:xfrm>
            <a:custGeom>
              <a:avLst/>
              <a:gdLst/>
              <a:ahLst/>
              <a:cxnLst/>
              <a:rect l="l" t="t" r="r" b="b"/>
              <a:pathLst>
                <a:path w="3486" h="10989" extrusionOk="0">
                  <a:moveTo>
                    <a:pt x="965" y="0"/>
                  </a:moveTo>
                  <a:lnTo>
                    <a:pt x="0" y="630"/>
                  </a:lnTo>
                  <a:lnTo>
                    <a:pt x="2541" y="10989"/>
                  </a:lnTo>
                  <a:lnTo>
                    <a:pt x="3486" y="10969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9"/>
            <p:cNvSpPr/>
            <p:nvPr/>
          </p:nvSpPr>
          <p:spPr>
            <a:xfrm flipH="1">
              <a:off x="6644339" y="3295096"/>
              <a:ext cx="820756" cy="1039202"/>
            </a:xfrm>
            <a:custGeom>
              <a:avLst/>
              <a:gdLst/>
              <a:ahLst/>
              <a:cxnLst/>
              <a:rect l="l" t="t" r="r" b="b"/>
              <a:pathLst>
                <a:path w="19162" h="24262" extrusionOk="0">
                  <a:moveTo>
                    <a:pt x="14475" y="1"/>
                  </a:moveTo>
                  <a:lnTo>
                    <a:pt x="12171" y="3407"/>
                  </a:lnTo>
                  <a:lnTo>
                    <a:pt x="7149" y="10910"/>
                  </a:lnTo>
                  <a:lnTo>
                    <a:pt x="4471" y="14928"/>
                  </a:lnTo>
                  <a:lnTo>
                    <a:pt x="2167" y="18453"/>
                  </a:lnTo>
                  <a:lnTo>
                    <a:pt x="1261" y="19870"/>
                  </a:lnTo>
                  <a:lnTo>
                    <a:pt x="552" y="20973"/>
                  </a:lnTo>
                  <a:lnTo>
                    <a:pt x="119" y="21702"/>
                  </a:lnTo>
                  <a:lnTo>
                    <a:pt x="21" y="21899"/>
                  </a:lnTo>
                  <a:lnTo>
                    <a:pt x="1" y="21958"/>
                  </a:lnTo>
                  <a:lnTo>
                    <a:pt x="1" y="21978"/>
                  </a:lnTo>
                  <a:lnTo>
                    <a:pt x="178" y="22135"/>
                  </a:lnTo>
                  <a:lnTo>
                    <a:pt x="375" y="22293"/>
                  </a:lnTo>
                  <a:lnTo>
                    <a:pt x="867" y="22647"/>
                  </a:lnTo>
                  <a:lnTo>
                    <a:pt x="1439" y="23021"/>
                  </a:lnTo>
                  <a:lnTo>
                    <a:pt x="2029" y="23395"/>
                  </a:lnTo>
                  <a:lnTo>
                    <a:pt x="3053" y="24006"/>
                  </a:lnTo>
                  <a:lnTo>
                    <a:pt x="3487" y="24262"/>
                  </a:lnTo>
                  <a:lnTo>
                    <a:pt x="6244" y="20678"/>
                  </a:lnTo>
                  <a:lnTo>
                    <a:pt x="11600" y="13766"/>
                  </a:lnTo>
                  <a:lnTo>
                    <a:pt x="19162" y="4018"/>
                  </a:lnTo>
                  <a:lnTo>
                    <a:pt x="19024" y="3841"/>
                  </a:lnTo>
                  <a:lnTo>
                    <a:pt x="18807" y="3624"/>
                  </a:lnTo>
                  <a:lnTo>
                    <a:pt x="18197" y="3053"/>
                  </a:lnTo>
                  <a:lnTo>
                    <a:pt x="17449" y="2403"/>
                  </a:lnTo>
                  <a:lnTo>
                    <a:pt x="16622" y="1714"/>
                  </a:lnTo>
                  <a:lnTo>
                    <a:pt x="15125" y="513"/>
                  </a:lnTo>
                  <a:lnTo>
                    <a:pt x="14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9"/>
            <p:cNvSpPr/>
            <p:nvPr/>
          </p:nvSpPr>
          <p:spPr>
            <a:xfrm flipH="1">
              <a:off x="6451164" y="3037844"/>
              <a:ext cx="416717" cy="445372"/>
            </a:xfrm>
            <a:custGeom>
              <a:avLst/>
              <a:gdLst/>
              <a:ahLst/>
              <a:cxnLst/>
              <a:rect l="l" t="t" r="r" b="b"/>
              <a:pathLst>
                <a:path w="9729" h="10398" extrusionOk="0">
                  <a:moveTo>
                    <a:pt x="4077" y="0"/>
                  </a:moveTo>
                  <a:lnTo>
                    <a:pt x="2147" y="2816"/>
                  </a:lnTo>
                  <a:lnTo>
                    <a:pt x="749" y="4864"/>
                  </a:lnTo>
                  <a:lnTo>
                    <a:pt x="0" y="6007"/>
                  </a:lnTo>
                  <a:lnTo>
                    <a:pt x="709" y="6637"/>
                  </a:lnTo>
                  <a:lnTo>
                    <a:pt x="2324" y="8055"/>
                  </a:lnTo>
                  <a:lnTo>
                    <a:pt x="3250" y="8842"/>
                  </a:lnTo>
                  <a:lnTo>
                    <a:pt x="4096" y="9551"/>
                  </a:lnTo>
                  <a:lnTo>
                    <a:pt x="4786" y="10103"/>
                  </a:lnTo>
                  <a:lnTo>
                    <a:pt x="5042" y="10280"/>
                  </a:lnTo>
                  <a:lnTo>
                    <a:pt x="5219" y="10398"/>
                  </a:lnTo>
                  <a:lnTo>
                    <a:pt x="9729" y="4411"/>
                  </a:lnTo>
                  <a:lnTo>
                    <a:pt x="9591" y="4254"/>
                  </a:lnTo>
                  <a:lnTo>
                    <a:pt x="9236" y="3840"/>
                  </a:lnTo>
                  <a:lnTo>
                    <a:pt x="8685" y="3230"/>
                  </a:lnTo>
                  <a:lnTo>
                    <a:pt x="8330" y="2875"/>
                  </a:lnTo>
                  <a:lnTo>
                    <a:pt x="7956" y="2521"/>
                  </a:lnTo>
                  <a:lnTo>
                    <a:pt x="7543" y="2127"/>
                  </a:lnTo>
                  <a:lnTo>
                    <a:pt x="7109" y="1753"/>
                  </a:lnTo>
                  <a:lnTo>
                    <a:pt x="6637" y="1398"/>
                  </a:lnTo>
                  <a:lnTo>
                    <a:pt x="6144" y="1044"/>
                  </a:lnTo>
                  <a:lnTo>
                    <a:pt x="5652" y="709"/>
                  </a:lnTo>
                  <a:lnTo>
                    <a:pt x="5120" y="433"/>
                  </a:lnTo>
                  <a:lnTo>
                    <a:pt x="4864" y="296"/>
                  </a:lnTo>
                  <a:lnTo>
                    <a:pt x="4608" y="177"/>
                  </a:lnTo>
                  <a:lnTo>
                    <a:pt x="4333" y="79"/>
                  </a:lnTo>
                  <a:lnTo>
                    <a:pt x="4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9"/>
            <p:cNvSpPr/>
            <p:nvPr/>
          </p:nvSpPr>
          <p:spPr>
            <a:xfrm flipH="1">
              <a:off x="6451164" y="3037844"/>
              <a:ext cx="416717" cy="445372"/>
            </a:xfrm>
            <a:custGeom>
              <a:avLst/>
              <a:gdLst/>
              <a:ahLst/>
              <a:cxnLst/>
              <a:rect l="l" t="t" r="r" b="b"/>
              <a:pathLst>
                <a:path w="9729" h="10398" fill="none" extrusionOk="0">
                  <a:moveTo>
                    <a:pt x="4077" y="0"/>
                  </a:moveTo>
                  <a:lnTo>
                    <a:pt x="4077" y="0"/>
                  </a:lnTo>
                  <a:lnTo>
                    <a:pt x="2147" y="2816"/>
                  </a:lnTo>
                  <a:lnTo>
                    <a:pt x="749" y="4864"/>
                  </a:lnTo>
                  <a:lnTo>
                    <a:pt x="0" y="6007"/>
                  </a:lnTo>
                  <a:lnTo>
                    <a:pt x="0" y="6007"/>
                  </a:lnTo>
                  <a:lnTo>
                    <a:pt x="709" y="6637"/>
                  </a:lnTo>
                  <a:lnTo>
                    <a:pt x="2324" y="8055"/>
                  </a:lnTo>
                  <a:lnTo>
                    <a:pt x="3250" y="8842"/>
                  </a:lnTo>
                  <a:lnTo>
                    <a:pt x="4096" y="9551"/>
                  </a:lnTo>
                  <a:lnTo>
                    <a:pt x="4786" y="10103"/>
                  </a:lnTo>
                  <a:lnTo>
                    <a:pt x="5042" y="10280"/>
                  </a:lnTo>
                  <a:lnTo>
                    <a:pt x="5219" y="10398"/>
                  </a:lnTo>
                  <a:lnTo>
                    <a:pt x="5219" y="10398"/>
                  </a:lnTo>
                  <a:lnTo>
                    <a:pt x="9729" y="4411"/>
                  </a:lnTo>
                  <a:lnTo>
                    <a:pt x="9729" y="4411"/>
                  </a:lnTo>
                  <a:lnTo>
                    <a:pt x="9591" y="4254"/>
                  </a:lnTo>
                  <a:lnTo>
                    <a:pt x="9236" y="3840"/>
                  </a:lnTo>
                  <a:lnTo>
                    <a:pt x="8685" y="3230"/>
                  </a:lnTo>
                  <a:lnTo>
                    <a:pt x="8330" y="2875"/>
                  </a:lnTo>
                  <a:lnTo>
                    <a:pt x="7956" y="2521"/>
                  </a:lnTo>
                  <a:lnTo>
                    <a:pt x="7543" y="2127"/>
                  </a:lnTo>
                  <a:lnTo>
                    <a:pt x="7109" y="1753"/>
                  </a:lnTo>
                  <a:lnTo>
                    <a:pt x="6637" y="1398"/>
                  </a:lnTo>
                  <a:lnTo>
                    <a:pt x="6144" y="1044"/>
                  </a:lnTo>
                  <a:lnTo>
                    <a:pt x="5652" y="709"/>
                  </a:lnTo>
                  <a:lnTo>
                    <a:pt x="5120" y="433"/>
                  </a:lnTo>
                  <a:lnTo>
                    <a:pt x="4864" y="296"/>
                  </a:lnTo>
                  <a:lnTo>
                    <a:pt x="4608" y="177"/>
                  </a:lnTo>
                  <a:lnTo>
                    <a:pt x="4333" y="79"/>
                  </a:lnTo>
                  <a:lnTo>
                    <a:pt x="40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9"/>
            <p:cNvSpPr/>
            <p:nvPr/>
          </p:nvSpPr>
          <p:spPr>
            <a:xfrm flipH="1">
              <a:off x="7193451" y="3746379"/>
              <a:ext cx="350927" cy="274985"/>
            </a:xfrm>
            <a:custGeom>
              <a:avLst/>
              <a:gdLst/>
              <a:ahLst/>
              <a:cxnLst/>
              <a:rect l="l" t="t" r="r" b="b"/>
              <a:pathLst>
                <a:path w="8193" h="6420" extrusionOk="0">
                  <a:moveTo>
                    <a:pt x="5160" y="0"/>
                  </a:moveTo>
                  <a:lnTo>
                    <a:pt x="4373" y="1162"/>
                  </a:lnTo>
                  <a:lnTo>
                    <a:pt x="3585" y="2363"/>
                  </a:lnTo>
                  <a:lnTo>
                    <a:pt x="3152" y="3072"/>
                  </a:lnTo>
                  <a:lnTo>
                    <a:pt x="2699" y="3801"/>
                  </a:lnTo>
                  <a:lnTo>
                    <a:pt x="2029" y="3545"/>
                  </a:lnTo>
                  <a:lnTo>
                    <a:pt x="1537" y="3348"/>
                  </a:lnTo>
                  <a:lnTo>
                    <a:pt x="1320" y="3249"/>
                  </a:lnTo>
                  <a:lnTo>
                    <a:pt x="1202" y="3190"/>
                  </a:lnTo>
                  <a:lnTo>
                    <a:pt x="1143" y="3171"/>
                  </a:lnTo>
                  <a:lnTo>
                    <a:pt x="1064" y="3171"/>
                  </a:lnTo>
                  <a:lnTo>
                    <a:pt x="985" y="3210"/>
                  </a:lnTo>
                  <a:lnTo>
                    <a:pt x="907" y="3269"/>
                  </a:lnTo>
                  <a:lnTo>
                    <a:pt x="690" y="3446"/>
                  </a:lnTo>
                  <a:lnTo>
                    <a:pt x="493" y="3663"/>
                  </a:lnTo>
                  <a:lnTo>
                    <a:pt x="296" y="3919"/>
                  </a:lnTo>
                  <a:lnTo>
                    <a:pt x="139" y="4175"/>
                  </a:lnTo>
                  <a:lnTo>
                    <a:pt x="80" y="4313"/>
                  </a:lnTo>
                  <a:lnTo>
                    <a:pt x="40" y="4451"/>
                  </a:lnTo>
                  <a:lnTo>
                    <a:pt x="1" y="4569"/>
                  </a:lnTo>
                  <a:lnTo>
                    <a:pt x="1" y="4687"/>
                  </a:lnTo>
                  <a:lnTo>
                    <a:pt x="21" y="4726"/>
                  </a:lnTo>
                  <a:lnTo>
                    <a:pt x="40" y="4785"/>
                  </a:lnTo>
                  <a:lnTo>
                    <a:pt x="158" y="4923"/>
                  </a:lnTo>
                  <a:lnTo>
                    <a:pt x="296" y="5061"/>
                  </a:lnTo>
                  <a:lnTo>
                    <a:pt x="513" y="5219"/>
                  </a:lnTo>
                  <a:lnTo>
                    <a:pt x="729" y="5357"/>
                  </a:lnTo>
                  <a:lnTo>
                    <a:pt x="1005" y="5514"/>
                  </a:lnTo>
                  <a:lnTo>
                    <a:pt x="1576" y="5809"/>
                  </a:lnTo>
                  <a:lnTo>
                    <a:pt x="2167" y="6085"/>
                  </a:lnTo>
                  <a:lnTo>
                    <a:pt x="2699" y="6282"/>
                  </a:lnTo>
                  <a:lnTo>
                    <a:pt x="2935" y="6361"/>
                  </a:lnTo>
                  <a:lnTo>
                    <a:pt x="3112" y="6400"/>
                  </a:lnTo>
                  <a:lnTo>
                    <a:pt x="3250" y="6420"/>
                  </a:lnTo>
                  <a:lnTo>
                    <a:pt x="3349" y="6420"/>
                  </a:lnTo>
                  <a:lnTo>
                    <a:pt x="3427" y="6361"/>
                  </a:lnTo>
                  <a:lnTo>
                    <a:pt x="3526" y="6223"/>
                  </a:lnTo>
                  <a:lnTo>
                    <a:pt x="3841" y="5829"/>
                  </a:lnTo>
                  <a:lnTo>
                    <a:pt x="4215" y="5297"/>
                  </a:lnTo>
                  <a:lnTo>
                    <a:pt x="4629" y="4687"/>
                  </a:lnTo>
                  <a:lnTo>
                    <a:pt x="5416" y="3564"/>
                  </a:lnTo>
                  <a:lnTo>
                    <a:pt x="5712" y="3171"/>
                  </a:lnTo>
                  <a:lnTo>
                    <a:pt x="5810" y="3052"/>
                  </a:lnTo>
                  <a:lnTo>
                    <a:pt x="5869" y="2993"/>
                  </a:lnTo>
                  <a:lnTo>
                    <a:pt x="5928" y="2974"/>
                  </a:lnTo>
                  <a:lnTo>
                    <a:pt x="5987" y="2974"/>
                  </a:lnTo>
                  <a:lnTo>
                    <a:pt x="6145" y="2993"/>
                  </a:lnTo>
                  <a:lnTo>
                    <a:pt x="6322" y="3072"/>
                  </a:lnTo>
                  <a:lnTo>
                    <a:pt x="6499" y="3171"/>
                  </a:lnTo>
                  <a:lnTo>
                    <a:pt x="6815" y="3368"/>
                  </a:lnTo>
                  <a:lnTo>
                    <a:pt x="6952" y="3466"/>
                  </a:lnTo>
                  <a:lnTo>
                    <a:pt x="8193" y="1595"/>
                  </a:lnTo>
                  <a:lnTo>
                    <a:pt x="51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9"/>
            <p:cNvSpPr/>
            <p:nvPr/>
          </p:nvSpPr>
          <p:spPr>
            <a:xfrm flipH="1">
              <a:off x="6114629" y="2533448"/>
              <a:ext cx="701811" cy="736376"/>
            </a:xfrm>
            <a:custGeom>
              <a:avLst/>
              <a:gdLst/>
              <a:ahLst/>
              <a:cxnLst/>
              <a:rect l="l" t="t" r="r" b="b"/>
              <a:pathLst>
                <a:path w="16385" h="17192" extrusionOk="0">
                  <a:moveTo>
                    <a:pt x="16385" y="0"/>
                  </a:moveTo>
                  <a:lnTo>
                    <a:pt x="7129" y="7444"/>
                  </a:lnTo>
                  <a:lnTo>
                    <a:pt x="4983" y="1674"/>
                  </a:lnTo>
                  <a:lnTo>
                    <a:pt x="3663" y="9315"/>
                  </a:lnTo>
                  <a:lnTo>
                    <a:pt x="1" y="6853"/>
                  </a:lnTo>
                  <a:lnTo>
                    <a:pt x="2876" y="11776"/>
                  </a:lnTo>
                  <a:lnTo>
                    <a:pt x="3132" y="11855"/>
                  </a:lnTo>
                  <a:lnTo>
                    <a:pt x="3407" y="11953"/>
                  </a:lnTo>
                  <a:lnTo>
                    <a:pt x="3663" y="12072"/>
                  </a:lnTo>
                  <a:lnTo>
                    <a:pt x="3919" y="12209"/>
                  </a:lnTo>
                  <a:lnTo>
                    <a:pt x="4451" y="12485"/>
                  </a:lnTo>
                  <a:lnTo>
                    <a:pt x="4943" y="12820"/>
                  </a:lnTo>
                  <a:lnTo>
                    <a:pt x="5436" y="13174"/>
                  </a:lnTo>
                  <a:lnTo>
                    <a:pt x="5908" y="13529"/>
                  </a:lnTo>
                  <a:lnTo>
                    <a:pt x="6342" y="13903"/>
                  </a:lnTo>
                  <a:lnTo>
                    <a:pt x="6755" y="14297"/>
                  </a:lnTo>
                  <a:lnTo>
                    <a:pt x="7129" y="14651"/>
                  </a:lnTo>
                  <a:lnTo>
                    <a:pt x="7484" y="15006"/>
                  </a:lnTo>
                  <a:lnTo>
                    <a:pt x="8035" y="15616"/>
                  </a:lnTo>
                  <a:lnTo>
                    <a:pt x="8390" y="16030"/>
                  </a:lnTo>
                  <a:lnTo>
                    <a:pt x="8528" y="16187"/>
                  </a:lnTo>
                  <a:lnTo>
                    <a:pt x="14455" y="17192"/>
                  </a:lnTo>
                  <a:lnTo>
                    <a:pt x="14455" y="17192"/>
                  </a:lnTo>
                  <a:lnTo>
                    <a:pt x="10733" y="13805"/>
                  </a:lnTo>
                  <a:lnTo>
                    <a:pt x="16385" y="12367"/>
                  </a:lnTo>
                  <a:lnTo>
                    <a:pt x="10615" y="11776"/>
                  </a:lnTo>
                  <a:lnTo>
                    <a:pt x="163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9"/>
            <p:cNvSpPr/>
            <p:nvPr/>
          </p:nvSpPr>
          <p:spPr>
            <a:xfrm flipH="1">
              <a:off x="6114629" y="2533448"/>
              <a:ext cx="701811" cy="736376"/>
            </a:xfrm>
            <a:custGeom>
              <a:avLst/>
              <a:gdLst/>
              <a:ahLst/>
              <a:cxnLst/>
              <a:rect l="l" t="t" r="r" b="b"/>
              <a:pathLst>
                <a:path w="16385" h="17192" fill="none" extrusionOk="0">
                  <a:moveTo>
                    <a:pt x="16385" y="0"/>
                  </a:moveTo>
                  <a:lnTo>
                    <a:pt x="7129" y="7444"/>
                  </a:lnTo>
                  <a:lnTo>
                    <a:pt x="4983" y="1674"/>
                  </a:lnTo>
                  <a:lnTo>
                    <a:pt x="3663" y="9315"/>
                  </a:lnTo>
                  <a:lnTo>
                    <a:pt x="1" y="6853"/>
                  </a:lnTo>
                  <a:lnTo>
                    <a:pt x="2876" y="11776"/>
                  </a:lnTo>
                  <a:lnTo>
                    <a:pt x="2876" y="11776"/>
                  </a:lnTo>
                  <a:lnTo>
                    <a:pt x="3132" y="11855"/>
                  </a:lnTo>
                  <a:lnTo>
                    <a:pt x="3407" y="11953"/>
                  </a:lnTo>
                  <a:lnTo>
                    <a:pt x="3663" y="12072"/>
                  </a:lnTo>
                  <a:lnTo>
                    <a:pt x="3919" y="12209"/>
                  </a:lnTo>
                  <a:lnTo>
                    <a:pt x="4451" y="12485"/>
                  </a:lnTo>
                  <a:lnTo>
                    <a:pt x="4943" y="12820"/>
                  </a:lnTo>
                  <a:lnTo>
                    <a:pt x="5436" y="13174"/>
                  </a:lnTo>
                  <a:lnTo>
                    <a:pt x="5908" y="13529"/>
                  </a:lnTo>
                  <a:lnTo>
                    <a:pt x="6342" y="13903"/>
                  </a:lnTo>
                  <a:lnTo>
                    <a:pt x="6755" y="14297"/>
                  </a:lnTo>
                  <a:lnTo>
                    <a:pt x="7129" y="14651"/>
                  </a:lnTo>
                  <a:lnTo>
                    <a:pt x="7484" y="15006"/>
                  </a:lnTo>
                  <a:lnTo>
                    <a:pt x="8035" y="15616"/>
                  </a:lnTo>
                  <a:lnTo>
                    <a:pt x="8390" y="16030"/>
                  </a:lnTo>
                  <a:lnTo>
                    <a:pt x="8528" y="16187"/>
                  </a:lnTo>
                  <a:lnTo>
                    <a:pt x="8528" y="16187"/>
                  </a:lnTo>
                  <a:lnTo>
                    <a:pt x="14455" y="17192"/>
                  </a:lnTo>
                  <a:lnTo>
                    <a:pt x="10733" y="13805"/>
                  </a:lnTo>
                  <a:lnTo>
                    <a:pt x="16385" y="12367"/>
                  </a:lnTo>
                  <a:lnTo>
                    <a:pt x="10615" y="11776"/>
                  </a:lnTo>
                  <a:lnTo>
                    <a:pt x="16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9"/>
            <p:cNvSpPr/>
            <p:nvPr/>
          </p:nvSpPr>
          <p:spPr>
            <a:xfrm flipH="1">
              <a:off x="6451164" y="3037844"/>
              <a:ext cx="242132" cy="188977"/>
            </a:xfrm>
            <a:custGeom>
              <a:avLst/>
              <a:gdLst/>
              <a:ahLst/>
              <a:cxnLst/>
              <a:rect l="l" t="t" r="r" b="b"/>
              <a:pathLst>
                <a:path w="5653" h="4412" extrusionOk="0">
                  <a:moveTo>
                    <a:pt x="1" y="0"/>
                  </a:moveTo>
                  <a:lnTo>
                    <a:pt x="5653" y="4411"/>
                  </a:lnTo>
                  <a:lnTo>
                    <a:pt x="5515" y="4254"/>
                  </a:lnTo>
                  <a:lnTo>
                    <a:pt x="5160" y="3840"/>
                  </a:lnTo>
                  <a:lnTo>
                    <a:pt x="4609" y="3230"/>
                  </a:lnTo>
                  <a:lnTo>
                    <a:pt x="4254" y="2875"/>
                  </a:lnTo>
                  <a:lnTo>
                    <a:pt x="3880" y="2521"/>
                  </a:lnTo>
                  <a:lnTo>
                    <a:pt x="3467" y="2127"/>
                  </a:lnTo>
                  <a:lnTo>
                    <a:pt x="3033" y="1753"/>
                  </a:lnTo>
                  <a:lnTo>
                    <a:pt x="2561" y="1398"/>
                  </a:lnTo>
                  <a:lnTo>
                    <a:pt x="2068" y="1044"/>
                  </a:lnTo>
                  <a:lnTo>
                    <a:pt x="1576" y="709"/>
                  </a:lnTo>
                  <a:lnTo>
                    <a:pt x="1044" y="433"/>
                  </a:lnTo>
                  <a:lnTo>
                    <a:pt x="788" y="296"/>
                  </a:lnTo>
                  <a:lnTo>
                    <a:pt x="532" y="177"/>
                  </a:lnTo>
                  <a:lnTo>
                    <a:pt x="257" y="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9"/>
            <p:cNvSpPr/>
            <p:nvPr/>
          </p:nvSpPr>
          <p:spPr>
            <a:xfrm flipH="1">
              <a:off x="6685672" y="4048348"/>
              <a:ext cx="601411" cy="602268"/>
            </a:xfrm>
            <a:custGeom>
              <a:avLst/>
              <a:gdLst/>
              <a:ahLst/>
              <a:cxnLst/>
              <a:rect l="l" t="t" r="r" b="b"/>
              <a:pathLst>
                <a:path w="14041" h="14061" extrusionOk="0">
                  <a:moveTo>
                    <a:pt x="7011" y="0"/>
                  </a:moveTo>
                  <a:lnTo>
                    <a:pt x="6656" y="20"/>
                  </a:lnTo>
                  <a:lnTo>
                    <a:pt x="6302" y="39"/>
                  </a:lnTo>
                  <a:lnTo>
                    <a:pt x="5947" y="99"/>
                  </a:lnTo>
                  <a:lnTo>
                    <a:pt x="5593" y="158"/>
                  </a:lnTo>
                  <a:lnTo>
                    <a:pt x="5258" y="236"/>
                  </a:lnTo>
                  <a:lnTo>
                    <a:pt x="4923" y="335"/>
                  </a:lnTo>
                  <a:lnTo>
                    <a:pt x="4608" y="433"/>
                  </a:lnTo>
                  <a:lnTo>
                    <a:pt x="4273" y="571"/>
                  </a:lnTo>
                  <a:lnTo>
                    <a:pt x="3978" y="709"/>
                  </a:lnTo>
                  <a:lnTo>
                    <a:pt x="3663" y="867"/>
                  </a:lnTo>
                  <a:lnTo>
                    <a:pt x="3368" y="1024"/>
                  </a:lnTo>
                  <a:lnTo>
                    <a:pt x="3092" y="1201"/>
                  </a:lnTo>
                  <a:lnTo>
                    <a:pt x="2816" y="1398"/>
                  </a:lnTo>
                  <a:lnTo>
                    <a:pt x="2540" y="1615"/>
                  </a:lnTo>
                  <a:lnTo>
                    <a:pt x="2284" y="1832"/>
                  </a:lnTo>
                  <a:lnTo>
                    <a:pt x="2048" y="2068"/>
                  </a:lnTo>
                  <a:lnTo>
                    <a:pt x="1812" y="2304"/>
                  </a:lnTo>
                  <a:lnTo>
                    <a:pt x="1595" y="2560"/>
                  </a:lnTo>
                  <a:lnTo>
                    <a:pt x="1379" y="2836"/>
                  </a:lnTo>
                  <a:lnTo>
                    <a:pt x="1182" y="3112"/>
                  </a:lnTo>
                  <a:lnTo>
                    <a:pt x="1004" y="3387"/>
                  </a:lnTo>
                  <a:lnTo>
                    <a:pt x="847" y="3683"/>
                  </a:lnTo>
                  <a:lnTo>
                    <a:pt x="689" y="3998"/>
                  </a:lnTo>
                  <a:lnTo>
                    <a:pt x="551" y="4293"/>
                  </a:lnTo>
                  <a:lnTo>
                    <a:pt x="414" y="4628"/>
                  </a:lnTo>
                  <a:lnTo>
                    <a:pt x="315" y="4943"/>
                  </a:lnTo>
                  <a:lnTo>
                    <a:pt x="217" y="5278"/>
                  </a:lnTo>
                  <a:lnTo>
                    <a:pt x="138" y="5613"/>
                  </a:lnTo>
                  <a:lnTo>
                    <a:pt x="79" y="5967"/>
                  </a:lnTo>
                  <a:lnTo>
                    <a:pt x="20" y="6321"/>
                  </a:lnTo>
                  <a:lnTo>
                    <a:pt x="0" y="6676"/>
                  </a:lnTo>
                  <a:lnTo>
                    <a:pt x="0" y="7030"/>
                  </a:lnTo>
                  <a:lnTo>
                    <a:pt x="0" y="7405"/>
                  </a:lnTo>
                  <a:lnTo>
                    <a:pt x="20" y="7759"/>
                  </a:lnTo>
                  <a:lnTo>
                    <a:pt x="79" y="8113"/>
                  </a:lnTo>
                  <a:lnTo>
                    <a:pt x="138" y="8448"/>
                  </a:lnTo>
                  <a:lnTo>
                    <a:pt x="217" y="8783"/>
                  </a:lnTo>
                  <a:lnTo>
                    <a:pt x="315" y="9118"/>
                  </a:lnTo>
                  <a:lnTo>
                    <a:pt x="414" y="9453"/>
                  </a:lnTo>
                  <a:lnTo>
                    <a:pt x="551" y="9768"/>
                  </a:lnTo>
                  <a:lnTo>
                    <a:pt x="689" y="10083"/>
                  </a:lnTo>
                  <a:lnTo>
                    <a:pt x="847" y="10378"/>
                  </a:lnTo>
                  <a:lnTo>
                    <a:pt x="1004" y="10674"/>
                  </a:lnTo>
                  <a:lnTo>
                    <a:pt x="1182" y="10969"/>
                  </a:lnTo>
                  <a:lnTo>
                    <a:pt x="1379" y="11245"/>
                  </a:lnTo>
                  <a:lnTo>
                    <a:pt x="1595" y="11501"/>
                  </a:lnTo>
                  <a:lnTo>
                    <a:pt x="1812" y="11757"/>
                  </a:lnTo>
                  <a:lnTo>
                    <a:pt x="2048" y="12013"/>
                  </a:lnTo>
                  <a:lnTo>
                    <a:pt x="2284" y="12229"/>
                  </a:lnTo>
                  <a:lnTo>
                    <a:pt x="2540" y="12466"/>
                  </a:lnTo>
                  <a:lnTo>
                    <a:pt x="2816" y="12662"/>
                  </a:lnTo>
                  <a:lnTo>
                    <a:pt x="3092" y="12859"/>
                  </a:lnTo>
                  <a:lnTo>
                    <a:pt x="3368" y="13037"/>
                  </a:lnTo>
                  <a:lnTo>
                    <a:pt x="3663" y="13214"/>
                  </a:lnTo>
                  <a:lnTo>
                    <a:pt x="3978" y="13371"/>
                  </a:lnTo>
                  <a:lnTo>
                    <a:pt x="4273" y="13509"/>
                  </a:lnTo>
                  <a:lnTo>
                    <a:pt x="4608" y="13627"/>
                  </a:lnTo>
                  <a:lnTo>
                    <a:pt x="4923" y="13746"/>
                  </a:lnTo>
                  <a:lnTo>
                    <a:pt x="5258" y="13844"/>
                  </a:lnTo>
                  <a:lnTo>
                    <a:pt x="5593" y="13923"/>
                  </a:lnTo>
                  <a:lnTo>
                    <a:pt x="5947" y="13982"/>
                  </a:lnTo>
                  <a:lnTo>
                    <a:pt x="6302" y="14021"/>
                  </a:lnTo>
                  <a:lnTo>
                    <a:pt x="6656" y="14061"/>
                  </a:lnTo>
                  <a:lnTo>
                    <a:pt x="7385" y="14061"/>
                  </a:lnTo>
                  <a:lnTo>
                    <a:pt x="7739" y="14021"/>
                  </a:lnTo>
                  <a:lnTo>
                    <a:pt x="8094" y="13982"/>
                  </a:lnTo>
                  <a:lnTo>
                    <a:pt x="8429" y="13923"/>
                  </a:lnTo>
                  <a:lnTo>
                    <a:pt x="8763" y="13844"/>
                  </a:lnTo>
                  <a:lnTo>
                    <a:pt x="9098" y="13746"/>
                  </a:lnTo>
                  <a:lnTo>
                    <a:pt x="9433" y="13627"/>
                  </a:lnTo>
                  <a:lnTo>
                    <a:pt x="9748" y="13509"/>
                  </a:lnTo>
                  <a:lnTo>
                    <a:pt x="10063" y="13371"/>
                  </a:lnTo>
                  <a:lnTo>
                    <a:pt x="10358" y="13214"/>
                  </a:lnTo>
                  <a:lnTo>
                    <a:pt x="10654" y="13037"/>
                  </a:lnTo>
                  <a:lnTo>
                    <a:pt x="10949" y="12859"/>
                  </a:lnTo>
                  <a:lnTo>
                    <a:pt x="11225" y="12662"/>
                  </a:lnTo>
                  <a:lnTo>
                    <a:pt x="11481" y="12466"/>
                  </a:lnTo>
                  <a:lnTo>
                    <a:pt x="11737" y="12229"/>
                  </a:lnTo>
                  <a:lnTo>
                    <a:pt x="11993" y="12013"/>
                  </a:lnTo>
                  <a:lnTo>
                    <a:pt x="12210" y="11757"/>
                  </a:lnTo>
                  <a:lnTo>
                    <a:pt x="12446" y="11501"/>
                  </a:lnTo>
                  <a:lnTo>
                    <a:pt x="12643" y="11245"/>
                  </a:lnTo>
                  <a:lnTo>
                    <a:pt x="12840" y="10969"/>
                  </a:lnTo>
                  <a:lnTo>
                    <a:pt x="13017" y="10674"/>
                  </a:lnTo>
                  <a:lnTo>
                    <a:pt x="13194" y="10378"/>
                  </a:lnTo>
                  <a:lnTo>
                    <a:pt x="13352" y="10083"/>
                  </a:lnTo>
                  <a:lnTo>
                    <a:pt x="13490" y="9768"/>
                  </a:lnTo>
                  <a:lnTo>
                    <a:pt x="13608" y="9453"/>
                  </a:lnTo>
                  <a:lnTo>
                    <a:pt x="13726" y="9118"/>
                  </a:lnTo>
                  <a:lnTo>
                    <a:pt x="13824" y="8783"/>
                  </a:lnTo>
                  <a:lnTo>
                    <a:pt x="13903" y="8448"/>
                  </a:lnTo>
                  <a:lnTo>
                    <a:pt x="13962" y="8113"/>
                  </a:lnTo>
                  <a:lnTo>
                    <a:pt x="14002" y="7759"/>
                  </a:lnTo>
                  <a:lnTo>
                    <a:pt x="14041" y="7405"/>
                  </a:lnTo>
                  <a:lnTo>
                    <a:pt x="14041" y="7030"/>
                  </a:lnTo>
                  <a:lnTo>
                    <a:pt x="14041" y="6676"/>
                  </a:lnTo>
                  <a:lnTo>
                    <a:pt x="14002" y="6321"/>
                  </a:lnTo>
                  <a:lnTo>
                    <a:pt x="13962" y="5967"/>
                  </a:lnTo>
                  <a:lnTo>
                    <a:pt x="13903" y="5613"/>
                  </a:lnTo>
                  <a:lnTo>
                    <a:pt x="13824" y="5278"/>
                  </a:lnTo>
                  <a:lnTo>
                    <a:pt x="13726" y="4943"/>
                  </a:lnTo>
                  <a:lnTo>
                    <a:pt x="13608" y="4628"/>
                  </a:lnTo>
                  <a:lnTo>
                    <a:pt x="13490" y="4293"/>
                  </a:lnTo>
                  <a:lnTo>
                    <a:pt x="13352" y="3998"/>
                  </a:lnTo>
                  <a:lnTo>
                    <a:pt x="13194" y="3683"/>
                  </a:lnTo>
                  <a:lnTo>
                    <a:pt x="13017" y="3387"/>
                  </a:lnTo>
                  <a:lnTo>
                    <a:pt x="12840" y="3112"/>
                  </a:lnTo>
                  <a:lnTo>
                    <a:pt x="12643" y="2836"/>
                  </a:lnTo>
                  <a:lnTo>
                    <a:pt x="12446" y="2560"/>
                  </a:lnTo>
                  <a:lnTo>
                    <a:pt x="12210" y="2304"/>
                  </a:lnTo>
                  <a:lnTo>
                    <a:pt x="11993" y="2068"/>
                  </a:lnTo>
                  <a:lnTo>
                    <a:pt x="11737" y="1832"/>
                  </a:lnTo>
                  <a:lnTo>
                    <a:pt x="11481" y="1615"/>
                  </a:lnTo>
                  <a:lnTo>
                    <a:pt x="11225" y="1398"/>
                  </a:lnTo>
                  <a:lnTo>
                    <a:pt x="10949" y="1201"/>
                  </a:lnTo>
                  <a:lnTo>
                    <a:pt x="10654" y="1024"/>
                  </a:lnTo>
                  <a:lnTo>
                    <a:pt x="10358" y="867"/>
                  </a:lnTo>
                  <a:lnTo>
                    <a:pt x="10063" y="709"/>
                  </a:lnTo>
                  <a:lnTo>
                    <a:pt x="9748" y="571"/>
                  </a:lnTo>
                  <a:lnTo>
                    <a:pt x="9433" y="433"/>
                  </a:lnTo>
                  <a:lnTo>
                    <a:pt x="9098" y="335"/>
                  </a:lnTo>
                  <a:lnTo>
                    <a:pt x="8763" y="236"/>
                  </a:lnTo>
                  <a:lnTo>
                    <a:pt x="8429" y="158"/>
                  </a:lnTo>
                  <a:lnTo>
                    <a:pt x="8094" y="99"/>
                  </a:lnTo>
                  <a:lnTo>
                    <a:pt x="7739" y="39"/>
                  </a:lnTo>
                  <a:lnTo>
                    <a:pt x="7385" y="20"/>
                  </a:lnTo>
                  <a:lnTo>
                    <a:pt x="7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9"/>
            <p:cNvSpPr/>
            <p:nvPr/>
          </p:nvSpPr>
          <p:spPr>
            <a:xfrm flipH="1">
              <a:off x="6816397" y="4179930"/>
              <a:ext cx="339962" cy="339962"/>
            </a:xfrm>
            <a:custGeom>
              <a:avLst/>
              <a:gdLst/>
              <a:ahLst/>
              <a:cxnLst/>
              <a:rect l="l" t="t" r="r" b="b"/>
              <a:pathLst>
                <a:path w="7937" h="7937" extrusionOk="0">
                  <a:moveTo>
                    <a:pt x="3959" y="0"/>
                  </a:moveTo>
                  <a:lnTo>
                    <a:pt x="3565" y="20"/>
                  </a:lnTo>
                  <a:lnTo>
                    <a:pt x="3171" y="79"/>
                  </a:lnTo>
                  <a:lnTo>
                    <a:pt x="2777" y="177"/>
                  </a:lnTo>
                  <a:lnTo>
                    <a:pt x="2423" y="315"/>
                  </a:lnTo>
                  <a:lnTo>
                    <a:pt x="2068" y="473"/>
                  </a:lnTo>
                  <a:lnTo>
                    <a:pt x="1753" y="670"/>
                  </a:lnTo>
                  <a:lnTo>
                    <a:pt x="1438" y="906"/>
                  </a:lnTo>
                  <a:lnTo>
                    <a:pt x="1162" y="1162"/>
                  </a:lnTo>
                  <a:lnTo>
                    <a:pt x="906" y="1438"/>
                  </a:lnTo>
                  <a:lnTo>
                    <a:pt x="670" y="1753"/>
                  </a:lnTo>
                  <a:lnTo>
                    <a:pt x="473" y="2068"/>
                  </a:lnTo>
                  <a:lnTo>
                    <a:pt x="316" y="2422"/>
                  </a:lnTo>
                  <a:lnTo>
                    <a:pt x="178" y="2777"/>
                  </a:lnTo>
                  <a:lnTo>
                    <a:pt x="79" y="3171"/>
                  </a:lnTo>
                  <a:lnTo>
                    <a:pt x="20" y="3565"/>
                  </a:lnTo>
                  <a:lnTo>
                    <a:pt x="0" y="3958"/>
                  </a:lnTo>
                  <a:lnTo>
                    <a:pt x="20" y="4372"/>
                  </a:lnTo>
                  <a:lnTo>
                    <a:pt x="79" y="4766"/>
                  </a:lnTo>
                  <a:lnTo>
                    <a:pt x="178" y="5140"/>
                  </a:lnTo>
                  <a:lnTo>
                    <a:pt x="316" y="5514"/>
                  </a:lnTo>
                  <a:lnTo>
                    <a:pt x="473" y="5849"/>
                  </a:lnTo>
                  <a:lnTo>
                    <a:pt x="670" y="6184"/>
                  </a:lnTo>
                  <a:lnTo>
                    <a:pt x="906" y="6479"/>
                  </a:lnTo>
                  <a:lnTo>
                    <a:pt x="1162" y="6774"/>
                  </a:lnTo>
                  <a:lnTo>
                    <a:pt x="1438" y="7030"/>
                  </a:lnTo>
                  <a:lnTo>
                    <a:pt x="1753" y="7247"/>
                  </a:lnTo>
                  <a:lnTo>
                    <a:pt x="2068" y="7444"/>
                  </a:lnTo>
                  <a:lnTo>
                    <a:pt x="2423" y="7621"/>
                  </a:lnTo>
                  <a:lnTo>
                    <a:pt x="2777" y="7739"/>
                  </a:lnTo>
                  <a:lnTo>
                    <a:pt x="3171" y="7838"/>
                  </a:lnTo>
                  <a:lnTo>
                    <a:pt x="3565" y="7897"/>
                  </a:lnTo>
                  <a:lnTo>
                    <a:pt x="3959" y="7936"/>
                  </a:lnTo>
                  <a:lnTo>
                    <a:pt x="4372" y="7897"/>
                  </a:lnTo>
                  <a:lnTo>
                    <a:pt x="4766" y="7838"/>
                  </a:lnTo>
                  <a:lnTo>
                    <a:pt x="5140" y="7739"/>
                  </a:lnTo>
                  <a:lnTo>
                    <a:pt x="5514" y="7621"/>
                  </a:lnTo>
                  <a:lnTo>
                    <a:pt x="5849" y="7444"/>
                  </a:lnTo>
                  <a:lnTo>
                    <a:pt x="6184" y="7247"/>
                  </a:lnTo>
                  <a:lnTo>
                    <a:pt x="6479" y="7030"/>
                  </a:lnTo>
                  <a:lnTo>
                    <a:pt x="6775" y="6774"/>
                  </a:lnTo>
                  <a:lnTo>
                    <a:pt x="7031" y="6479"/>
                  </a:lnTo>
                  <a:lnTo>
                    <a:pt x="7247" y="6184"/>
                  </a:lnTo>
                  <a:lnTo>
                    <a:pt x="7444" y="5849"/>
                  </a:lnTo>
                  <a:lnTo>
                    <a:pt x="7622" y="5514"/>
                  </a:lnTo>
                  <a:lnTo>
                    <a:pt x="7740" y="5140"/>
                  </a:lnTo>
                  <a:lnTo>
                    <a:pt x="7838" y="4766"/>
                  </a:lnTo>
                  <a:lnTo>
                    <a:pt x="7897" y="4372"/>
                  </a:lnTo>
                  <a:lnTo>
                    <a:pt x="7937" y="3958"/>
                  </a:lnTo>
                  <a:lnTo>
                    <a:pt x="7897" y="3565"/>
                  </a:lnTo>
                  <a:lnTo>
                    <a:pt x="7838" y="3171"/>
                  </a:lnTo>
                  <a:lnTo>
                    <a:pt x="7740" y="2777"/>
                  </a:lnTo>
                  <a:lnTo>
                    <a:pt x="7622" y="2422"/>
                  </a:lnTo>
                  <a:lnTo>
                    <a:pt x="7444" y="2068"/>
                  </a:lnTo>
                  <a:lnTo>
                    <a:pt x="7247" y="1753"/>
                  </a:lnTo>
                  <a:lnTo>
                    <a:pt x="7031" y="1438"/>
                  </a:lnTo>
                  <a:lnTo>
                    <a:pt x="6775" y="1162"/>
                  </a:lnTo>
                  <a:lnTo>
                    <a:pt x="6479" y="906"/>
                  </a:lnTo>
                  <a:lnTo>
                    <a:pt x="6184" y="670"/>
                  </a:lnTo>
                  <a:lnTo>
                    <a:pt x="5849" y="473"/>
                  </a:lnTo>
                  <a:lnTo>
                    <a:pt x="5514" y="315"/>
                  </a:lnTo>
                  <a:lnTo>
                    <a:pt x="5140" y="177"/>
                  </a:lnTo>
                  <a:lnTo>
                    <a:pt x="4766" y="79"/>
                  </a:lnTo>
                  <a:lnTo>
                    <a:pt x="4372" y="20"/>
                  </a:lnTo>
                  <a:lnTo>
                    <a:pt x="39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9"/>
            <p:cNvSpPr/>
            <p:nvPr/>
          </p:nvSpPr>
          <p:spPr>
            <a:xfrm flipH="1">
              <a:off x="6927718" y="4290395"/>
              <a:ext cx="118132" cy="118132"/>
            </a:xfrm>
            <a:custGeom>
              <a:avLst/>
              <a:gdLst/>
              <a:ahLst/>
              <a:cxnLst/>
              <a:rect l="l" t="t" r="r" b="b"/>
              <a:pathLst>
                <a:path w="2758" h="2758" extrusionOk="0">
                  <a:moveTo>
                    <a:pt x="1241" y="1"/>
                  </a:moveTo>
                  <a:lnTo>
                    <a:pt x="1103" y="40"/>
                  </a:lnTo>
                  <a:lnTo>
                    <a:pt x="965" y="60"/>
                  </a:lnTo>
                  <a:lnTo>
                    <a:pt x="847" y="119"/>
                  </a:lnTo>
                  <a:lnTo>
                    <a:pt x="729" y="178"/>
                  </a:lnTo>
                  <a:lnTo>
                    <a:pt x="611" y="237"/>
                  </a:lnTo>
                  <a:lnTo>
                    <a:pt x="512" y="316"/>
                  </a:lnTo>
                  <a:lnTo>
                    <a:pt x="414" y="414"/>
                  </a:lnTo>
                  <a:lnTo>
                    <a:pt x="315" y="513"/>
                  </a:lnTo>
                  <a:lnTo>
                    <a:pt x="237" y="611"/>
                  </a:lnTo>
                  <a:lnTo>
                    <a:pt x="177" y="730"/>
                  </a:lnTo>
                  <a:lnTo>
                    <a:pt x="118" y="848"/>
                  </a:lnTo>
                  <a:lnTo>
                    <a:pt x="59" y="966"/>
                  </a:lnTo>
                  <a:lnTo>
                    <a:pt x="40" y="1104"/>
                  </a:lnTo>
                  <a:lnTo>
                    <a:pt x="20" y="1242"/>
                  </a:lnTo>
                  <a:lnTo>
                    <a:pt x="0" y="1379"/>
                  </a:lnTo>
                  <a:lnTo>
                    <a:pt x="20" y="1517"/>
                  </a:lnTo>
                  <a:lnTo>
                    <a:pt x="40" y="1655"/>
                  </a:lnTo>
                  <a:lnTo>
                    <a:pt x="59" y="1793"/>
                  </a:lnTo>
                  <a:lnTo>
                    <a:pt x="118" y="1931"/>
                  </a:lnTo>
                  <a:lnTo>
                    <a:pt x="177" y="2049"/>
                  </a:lnTo>
                  <a:lnTo>
                    <a:pt x="237" y="2147"/>
                  </a:lnTo>
                  <a:lnTo>
                    <a:pt x="315" y="2266"/>
                  </a:lnTo>
                  <a:lnTo>
                    <a:pt x="414" y="2364"/>
                  </a:lnTo>
                  <a:lnTo>
                    <a:pt x="512" y="2443"/>
                  </a:lnTo>
                  <a:lnTo>
                    <a:pt x="611" y="2522"/>
                  </a:lnTo>
                  <a:lnTo>
                    <a:pt x="729" y="2600"/>
                  </a:lnTo>
                  <a:lnTo>
                    <a:pt x="847" y="2659"/>
                  </a:lnTo>
                  <a:lnTo>
                    <a:pt x="965" y="2699"/>
                  </a:lnTo>
                  <a:lnTo>
                    <a:pt x="1103" y="2738"/>
                  </a:lnTo>
                  <a:lnTo>
                    <a:pt x="1241" y="2758"/>
                  </a:lnTo>
                  <a:lnTo>
                    <a:pt x="1517" y="2758"/>
                  </a:lnTo>
                  <a:lnTo>
                    <a:pt x="1654" y="2738"/>
                  </a:lnTo>
                  <a:lnTo>
                    <a:pt x="1792" y="2699"/>
                  </a:lnTo>
                  <a:lnTo>
                    <a:pt x="1930" y="2659"/>
                  </a:lnTo>
                  <a:lnTo>
                    <a:pt x="2048" y="2600"/>
                  </a:lnTo>
                  <a:lnTo>
                    <a:pt x="2147" y="2522"/>
                  </a:lnTo>
                  <a:lnTo>
                    <a:pt x="2265" y="2443"/>
                  </a:lnTo>
                  <a:lnTo>
                    <a:pt x="2363" y="2364"/>
                  </a:lnTo>
                  <a:lnTo>
                    <a:pt x="2442" y="2266"/>
                  </a:lnTo>
                  <a:lnTo>
                    <a:pt x="2521" y="2147"/>
                  </a:lnTo>
                  <a:lnTo>
                    <a:pt x="2600" y="2049"/>
                  </a:lnTo>
                  <a:lnTo>
                    <a:pt x="2659" y="1931"/>
                  </a:lnTo>
                  <a:lnTo>
                    <a:pt x="2698" y="1793"/>
                  </a:lnTo>
                  <a:lnTo>
                    <a:pt x="2737" y="1655"/>
                  </a:lnTo>
                  <a:lnTo>
                    <a:pt x="2757" y="1517"/>
                  </a:lnTo>
                  <a:lnTo>
                    <a:pt x="2757" y="1379"/>
                  </a:lnTo>
                  <a:lnTo>
                    <a:pt x="2757" y="1242"/>
                  </a:lnTo>
                  <a:lnTo>
                    <a:pt x="2737" y="1104"/>
                  </a:lnTo>
                  <a:lnTo>
                    <a:pt x="2698" y="966"/>
                  </a:lnTo>
                  <a:lnTo>
                    <a:pt x="2659" y="848"/>
                  </a:lnTo>
                  <a:lnTo>
                    <a:pt x="2600" y="730"/>
                  </a:lnTo>
                  <a:lnTo>
                    <a:pt x="2521" y="611"/>
                  </a:lnTo>
                  <a:lnTo>
                    <a:pt x="2442" y="513"/>
                  </a:lnTo>
                  <a:lnTo>
                    <a:pt x="2363" y="414"/>
                  </a:lnTo>
                  <a:lnTo>
                    <a:pt x="2265" y="316"/>
                  </a:lnTo>
                  <a:lnTo>
                    <a:pt x="2147" y="237"/>
                  </a:lnTo>
                  <a:lnTo>
                    <a:pt x="2048" y="178"/>
                  </a:lnTo>
                  <a:lnTo>
                    <a:pt x="1930" y="119"/>
                  </a:lnTo>
                  <a:lnTo>
                    <a:pt x="1792" y="60"/>
                  </a:lnTo>
                  <a:lnTo>
                    <a:pt x="1654" y="40"/>
                  </a:lnTo>
                  <a:lnTo>
                    <a:pt x="15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Slika 4">
            <a:extLst>
              <a:ext uri="{FF2B5EF4-FFF2-40B4-BE49-F238E27FC236}">
                <a16:creationId xmlns:a16="http://schemas.microsoft.com/office/drawing/2014/main" id="{A41131EB-D9FD-3E21-F142-C6F5494A9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248" y="503378"/>
            <a:ext cx="2024489" cy="137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4564F30-2D35-0F82-1383-8D01E55DB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416" y="870981"/>
            <a:ext cx="6513986" cy="3391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0" name="Google Shape;1830;p61"/>
          <p:cNvGrpSpPr/>
          <p:nvPr/>
        </p:nvGrpSpPr>
        <p:grpSpPr>
          <a:xfrm rot="10800000" flipH="1">
            <a:off x="2657475" y="4650619"/>
            <a:ext cx="3829050" cy="936057"/>
            <a:chOff x="238125" y="1984300"/>
            <a:chExt cx="7143750" cy="1746375"/>
          </a:xfrm>
        </p:grpSpPr>
        <p:sp>
          <p:nvSpPr>
            <p:cNvPr id="1831" name="Google Shape;1831;p61"/>
            <p:cNvSpPr/>
            <p:nvPr/>
          </p:nvSpPr>
          <p:spPr>
            <a:xfrm>
              <a:off x="238125" y="1984300"/>
              <a:ext cx="7143750" cy="1746375"/>
            </a:xfrm>
            <a:custGeom>
              <a:avLst/>
              <a:gdLst/>
              <a:ahLst/>
              <a:cxnLst/>
              <a:rect l="l" t="t" r="r" b="b"/>
              <a:pathLst>
                <a:path w="285750" h="69855" extrusionOk="0">
                  <a:moveTo>
                    <a:pt x="191092" y="1647"/>
                  </a:moveTo>
                  <a:lnTo>
                    <a:pt x="191221" y="1712"/>
                  </a:lnTo>
                  <a:lnTo>
                    <a:pt x="191350" y="1841"/>
                  </a:lnTo>
                  <a:lnTo>
                    <a:pt x="191415" y="1970"/>
                  </a:lnTo>
                  <a:lnTo>
                    <a:pt x="191415" y="2099"/>
                  </a:lnTo>
                  <a:lnTo>
                    <a:pt x="191383" y="2228"/>
                  </a:lnTo>
                  <a:lnTo>
                    <a:pt x="191286" y="2325"/>
                  </a:lnTo>
                  <a:lnTo>
                    <a:pt x="191124" y="2390"/>
                  </a:lnTo>
                  <a:lnTo>
                    <a:pt x="191027" y="2390"/>
                  </a:lnTo>
                  <a:lnTo>
                    <a:pt x="190898" y="2293"/>
                  </a:lnTo>
                  <a:lnTo>
                    <a:pt x="190801" y="2132"/>
                  </a:lnTo>
                  <a:lnTo>
                    <a:pt x="190737" y="1970"/>
                  </a:lnTo>
                  <a:lnTo>
                    <a:pt x="190737" y="1841"/>
                  </a:lnTo>
                  <a:lnTo>
                    <a:pt x="190801" y="1744"/>
                  </a:lnTo>
                  <a:lnTo>
                    <a:pt x="190866" y="1679"/>
                  </a:lnTo>
                  <a:lnTo>
                    <a:pt x="190963" y="1647"/>
                  </a:lnTo>
                  <a:close/>
                  <a:moveTo>
                    <a:pt x="181210" y="2487"/>
                  </a:moveTo>
                  <a:lnTo>
                    <a:pt x="181403" y="2584"/>
                  </a:lnTo>
                  <a:lnTo>
                    <a:pt x="181468" y="2648"/>
                  </a:lnTo>
                  <a:lnTo>
                    <a:pt x="181500" y="2681"/>
                  </a:lnTo>
                  <a:lnTo>
                    <a:pt x="181468" y="2713"/>
                  </a:lnTo>
                  <a:lnTo>
                    <a:pt x="181371" y="2745"/>
                  </a:lnTo>
                  <a:lnTo>
                    <a:pt x="181113" y="2810"/>
                  </a:lnTo>
                  <a:lnTo>
                    <a:pt x="180984" y="2810"/>
                  </a:lnTo>
                  <a:lnTo>
                    <a:pt x="180887" y="2777"/>
                  </a:lnTo>
                  <a:lnTo>
                    <a:pt x="180822" y="2713"/>
                  </a:lnTo>
                  <a:lnTo>
                    <a:pt x="180822" y="2616"/>
                  </a:lnTo>
                  <a:lnTo>
                    <a:pt x="180887" y="2551"/>
                  </a:lnTo>
                  <a:lnTo>
                    <a:pt x="180951" y="2487"/>
                  </a:lnTo>
                  <a:close/>
                  <a:moveTo>
                    <a:pt x="40208" y="4069"/>
                  </a:moveTo>
                  <a:lnTo>
                    <a:pt x="40369" y="4134"/>
                  </a:lnTo>
                  <a:lnTo>
                    <a:pt x="40531" y="4231"/>
                  </a:lnTo>
                  <a:lnTo>
                    <a:pt x="40628" y="4295"/>
                  </a:lnTo>
                  <a:lnTo>
                    <a:pt x="40660" y="4328"/>
                  </a:lnTo>
                  <a:lnTo>
                    <a:pt x="40531" y="4328"/>
                  </a:lnTo>
                  <a:lnTo>
                    <a:pt x="40305" y="4295"/>
                  </a:lnTo>
                  <a:lnTo>
                    <a:pt x="40079" y="4198"/>
                  </a:lnTo>
                  <a:lnTo>
                    <a:pt x="39949" y="4134"/>
                  </a:lnTo>
                  <a:lnTo>
                    <a:pt x="39885" y="4102"/>
                  </a:lnTo>
                  <a:lnTo>
                    <a:pt x="39885" y="4069"/>
                  </a:lnTo>
                  <a:close/>
                  <a:moveTo>
                    <a:pt x="165902" y="3423"/>
                  </a:moveTo>
                  <a:lnTo>
                    <a:pt x="166644" y="3520"/>
                  </a:lnTo>
                  <a:lnTo>
                    <a:pt x="167290" y="3649"/>
                  </a:lnTo>
                  <a:lnTo>
                    <a:pt x="167904" y="3779"/>
                  </a:lnTo>
                  <a:lnTo>
                    <a:pt x="168485" y="3908"/>
                  </a:lnTo>
                  <a:lnTo>
                    <a:pt x="169002" y="4069"/>
                  </a:lnTo>
                  <a:lnTo>
                    <a:pt x="169260" y="4198"/>
                  </a:lnTo>
                  <a:lnTo>
                    <a:pt x="169390" y="4263"/>
                  </a:lnTo>
                  <a:lnTo>
                    <a:pt x="169422" y="4328"/>
                  </a:lnTo>
                  <a:lnTo>
                    <a:pt x="169390" y="4360"/>
                  </a:lnTo>
                  <a:lnTo>
                    <a:pt x="169293" y="4392"/>
                  </a:lnTo>
                  <a:lnTo>
                    <a:pt x="169067" y="4424"/>
                  </a:lnTo>
                  <a:lnTo>
                    <a:pt x="168744" y="4424"/>
                  </a:lnTo>
                  <a:lnTo>
                    <a:pt x="168356" y="4392"/>
                  </a:lnTo>
                  <a:lnTo>
                    <a:pt x="167872" y="4328"/>
                  </a:lnTo>
                  <a:lnTo>
                    <a:pt x="166838" y="4166"/>
                  </a:lnTo>
                  <a:lnTo>
                    <a:pt x="166063" y="4069"/>
                  </a:lnTo>
                  <a:lnTo>
                    <a:pt x="165805" y="4005"/>
                  </a:lnTo>
                  <a:lnTo>
                    <a:pt x="165643" y="3940"/>
                  </a:lnTo>
                  <a:lnTo>
                    <a:pt x="165611" y="3875"/>
                  </a:lnTo>
                  <a:lnTo>
                    <a:pt x="165579" y="3843"/>
                  </a:lnTo>
                  <a:lnTo>
                    <a:pt x="165579" y="3746"/>
                  </a:lnTo>
                  <a:lnTo>
                    <a:pt x="165579" y="3682"/>
                  </a:lnTo>
                  <a:lnTo>
                    <a:pt x="165643" y="3553"/>
                  </a:lnTo>
                  <a:lnTo>
                    <a:pt x="165708" y="3456"/>
                  </a:lnTo>
                  <a:lnTo>
                    <a:pt x="165805" y="3423"/>
                  </a:lnTo>
                  <a:close/>
                  <a:moveTo>
                    <a:pt x="239245" y="4231"/>
                  </a:moveTo>
                  <a:lnTo>
                    <a:pt x="239341" y="4263"/>
                  </a:lnTo>
                  <a:lnTo>
                    <a:pt x="239406" y="4328"/>
                  </a:lnTo>
                  <a:lnTo>
                    <a:pt x="239406" y="4392"/>
                  </a:lnTo>
                  <a:lnTo>
                    <a:pt x="239341" y="4489"/>
                  </a:lnTo>
                  <a:lnTo>
                    <a:pt x="239245" y="4554"/>
                  </a:lnTo>
                  <a:lnTo>
                    <a:pt x="239148" y="4618"/>
                  </a:lnTo>
                  <a:lnTo>
                    <a:pt x="238986" y="4651"/>
                  </a:lnTo>
                  <a:lnTo>
                    <a:pt x="238857" y="4651"/>
                  </a:lnTo>
                  <a:lnTo>
                    <a:pt x="238760" y="4618"/>
                  </a:lnTo>
                  <a:lnTo>
                    <a:pt x="238696" y="4554"/>
                  </a:lnTo>
                  <a:lnTo>
                    <a:pt x="238696" y="4457"/>
                  </a:lnTo>
                  <a:lnTo>
                    <a:pt x="238760" y="4392"/>
                  </a:lnTo>
                  <a:lnTo>
                    <a:pt x="238857" y="4328"/>
                  </a:lnTo>
                  <a:lnTo>
                    <a:pt x="238954" y="4263"/>
                  </a:lnTo>
                  <a:lnTo>
                    <a:pt x="239115" y="4231"/>
                  </a:lnTo>
                  <a:close/>
                  <a:moveTo>
                    <a:pt x="272154" y="7331"/>
                  </a:moveTo>
                  <a:lnTo>
                    <a:pt x="272283" y="7363"/>
                  </a:lnTo>
                  <a:lnTo>
                    <a:pt x="272412" y="7396"/>
                  </a:lnTo>
                  <a:lnTo>
                    <a:pt x="272541" y="7460"/>
                  </a:lnTo>
                  <a:lnTo>
                    <a:pt x="272606" y="7557"/>
                  </a:lnTo>
                  <a:lnTo>
                    <a:pt x="272638" y="7654"/>
                  </a:lnTo>
                  <a:lnTo>
                    <a:pt x="272606" y="7686"/>
                  </a:lnTo>
                  <a:lnTo>
                    <a:pt x="272573" y="7719"/>
                  </a:lnTo>
                  <a:lnTo>
                    <a:pt x="272444" y="7719"/>
                  </a:lnTo>
                  <a:lnTo>
                    <a:pt x="272283" y="7686"/>
                  </a:lnTo>
                  <a:lnTo>
                    <a:pt x="271960" y="7589"/>
                  </a:lnTo>
                  <a:lnTo>
                    <a:pt x="271863" y="7525"/>
                  </a:lnTo>
                  <a:lnTo>
                    <a:pt x="271831" y="7493"/>
                  </a:lnTo>
                  <a:lnTo>
                    <a:pt x="271831" y="7428"/>
                  </a:lnTo>
                  <a:lnTo>
                    <a:pt x="271895" y="7396"/>
                  </a:lnTo>
                  <a:lnTo>
                    <a:pt x="272154" y="7331"/>
                  </a:lnTo>
                  <a:close/>
                  <a:moveTo>
                    <a:pt x="273930" y="8042"/>
                  </a:moveTo>
                  <a:lnTo>
                    <a:pt x="274027" y="8106"/>
                  </a:lnTo>
                  <a:lnTo>
                    <a:pt x="274091" y="8203"/>
                  </a:lnTo>
                  <a:lnTo>
                    <a:pt x="274124" y="8300"/>
                  </a:lnTo>
                  <a:lnTo>
                    <a:pt x="274091" y="8429"/>
                  </a:lnTo>
                  <a:lnTo>
                    <a:pt x="273994" y="8558"/>
                  </a:lnTo>
                  <a:lnTo>
                    <a:pt x="273865" y="8623"/>
                  </a:lnTo>
                  <a:lnTo>
                    <a:pt x="273736" y="8687"/>
                  </a:lnTo>
                  <a:lnTo>
                    <a:pt x="273607" y="8655"/>
                  </a:lnTo>
                  <a:lnTo>
                    <a:pt x="273510" y="8623"/>
                  </a:lnTo>
                  <a:lnTo>
                    <a:pt x="273413" y="8526"/>
                  </a:lnTo>
                  <a:lnTo>
                    <a:pt x="273413" y="8397"/>
                  </a:lnTo>
                  <a:lnTo>
                    <a:pt x="273445" y="8300"/>
                  </a:lnTo>
                  <a:lnTo>
                    <a:pt x="273510" y="8171"/>
                  </a:lnTo>
                  <a:lnTo>
                    <a:pt x="273639" y="8074"/>
                  </a:lnTo>
                  <a:lnTo>
                    <a:pt x="273768" y="8042"/>
                  </a:lnTo>
                  <a:close/>
                  <a:moveTo>
                    <a:pt x="30358" y="11336"/>
                  </a:moveTo>
                  <a:lnTo>
                    <a:pt x="30487" y="11368"/>
                  </a:lnTo>
                  <a:lnTo>
                    <a:pt x="30616" y="11433"/>
                  </a:lnTo>
                  <a:lnTo>
                    <a:pt x="30681" y="11529"/>
                  </a:lnTo>
                  <a:lnTo>
                    <a:pt x="30681" y="11594"/>
                  </a:lnTo>
                  <a:lnTo>
                    <a:pt x="30616" y="11659"/>
                  </a:lnTo>
                  <a:lnTo>
                    <a:pt x="30487" y="11659"/>
                  </a:lnTo>
                  <a:lnTo>
                    <a:pt x="30325" y="11626"/>
                  </a:lnTo>
                  <a:lnTo>
                    <a:pt x="30035" y="11529"/>
                  </a:lnTo>
                  <a:lnTo>
                    <a:pt x="29938" y="11497"/>
                  </a:lnTo>
                  <a:lnTo>
                    <a:pt x="29906" y="11433"/>
                  </a:lnTo>
                  <a:lnTo>
                    <a:pt x="29906" y="11400"/>
                  </a:lnTo>
                  <a:lnTo>
                    <a:pt x="29970" y="11400"/>
                  </a:lnTo>
                  <a:lnTo>
                    <a:pt x="30229" y="11336"/>
                  </a:lnTo>
                  <a:close/>
                  <a:moveTo>
                    <a:pt x="32618" y="14404"/>
                  </a:moveTo>
                  <a:lnTo>
                    <a:pt x="32748" y="14436"/>
                  </a:lnTo>
                  <a:lnTo>
                    <a:pt x="32877" y="14468"/>
                  </a:lnTo>
                  <a:lnTo>
                    <a:pt x="32974" y="14533"/>
                  </a:lnTo>
                  <a:lnTo>
                    <a:pt x="33006" y="14630"/>
                  </a:lnTo>
                  <a:lnTo>
                    <a:pt x="33006" y="14727"/>
                  </a:lnTo>
                  <a:lnTo>
                    <a:pt x="32941" y="14791"/>
                  </a:lnTo>
                  <a:lnTo>
                    <a:pt x="32812" y="14824"/>
                  </a:lnTo>
                  <a:lnTo>
                    <a:pt x="32651" y="14824"/>
                  </a:lnTo>
                  <a:lnTo>
                    <a:pt x="32457" y="14791"/>
                  </a:lnTo>
                  <a:lnTo>
                    <a:pt x="32263" y="14694"/>
                  </a:lnTo>
                  <a:lnTo>
                    <a:pt x="32166" y="14630"/>
                  </a:lnTo>
                  <a:lnTo>
                    <a:pt x="32166" y="14565"/>
                  </a:lnTo>
                  <a:lnTo>
                    <a:pt x="32166" y="14501"/>
                  </a:lnTo>
                  <a:lnTo>
                    <a:pt x="32199" y="14468"/>
                  </a:lnTo>
                  <a:lnTo>
                    <a:pt x="32328" y="14436"/>
                  </a:lnTo>
                  <a:lnTo>
                    <a:pt x="32489" y="14404"/>
                  </a:lnTo>
                  <a:close/>
                  <a:moveTo>
                    <a:pt x="3940" y="23737"/>
                  </a:moveTo>
                  <a:lnTo>
                    <a:pt x="4166" y="23769"/>
                  </a:lnTo>
                  <a:lnTo>
                    <a:pt x="4295" y="23834"/>
                  </a:lnTo>
                  <a:lnTo>
                    <a:pt x="4424" y="23963"/>
                  </a:lnTo>
                  <a:lnTo>
                    <a:pt x="4489" y="24092"/>
                  </a:lnTo>
                  <a:lnTo>
                    <a:pt x="4554" y="24254"/>
                  </a:lnTo>
                  <a:lnTo>
                    <a:pt x="4586" y="24448"/>
                  </a:lnTo>
                  <a:lnTo>
                    <a:pt x="4586" y="24512"/>
                  </a:lnTo>
                  <a:lnTo>
                    <a:pt x="4554" y="24512"/>
                  </a:lnTo>
                  <a:lnTo>
                    <a:pt x="4457" y="24448"/>
                  </a:lnTo>
                  <a:lnTo>
                    <a:pt x="4263" y="24254"/>
                  </a:lnTo>
                  <a:lnTo>
                    <a:pt x="3972" y="23963"/>
                  </a:lnTo>
                  <a:lnTo>
                    <a:pt x="3908" y="23866"/>
                  </a:lnTo>
                  <a:lnTo>
                    <a:pt x="3875" y="23802"/>
                  </a:lnTo>
                  <a:lnTo>
                    <a:pt x="3875" y="23769"/>
                  </a:lnTo>
                  <a:lnTo>
                    <a:pt x="3940" y="23737"/>
                  </a:lnTo>
                  <a:close/>
                  <a:moveTo>
                    <a:pt x="235401" y="0"/>
                  </a:moveTo>
                  <a:lnTo>
                    <a:pt x="235240" y="65"/>
                  </a:lnTo>
                  <a:lnTo>
                    <a:pt x="235111" y="129"/>
                  </a:lnTo>
                  <a:lnTo>
                    <a:pt x="234949" y="226"/>
                  </a:lnTo>
                  <a:lnTo>
                    <a:pt x="234756" y="258"/>
                  </a:lnTo>
                  <a:lnTo>
                    <a:pt x="234497" y="258"/>
                  </a:lnTo>
                  <a:lnTo>
                    <a:pt x="234239" y="226"/>
                  </a:lnTo>
                  <a:lnTo>
                    <a:pt x="233980" y="161"/>
                  </a:lnTo>
                  <a:lnTo>
                    <a:pt x="233690" y="161"/>
                  </a:lnTo>
                  <a:lnTo>
                    <a:pt x="233399" y="194"/>
                  </a:lnTo>
                  <a:lnTo>
                    <a:pt x="233141" y="258"/>
                  </a:lnTo>
                  <a:lnTo>
                    <a:pt x="232915" y="323"/>
                  </a:lnTo>
                  <a:lnTo>
                    <a:pt x="232656" y="355"/>
                  </a:lnTo>
                  <a:lnTo>
                    <a:pt x="232366" y="355"/>
                  </a:lnTo>
                  <a:lnTo>
                    <a:pt x="232140" y="291"/>
                  </a:lnTo>
                  <a:lnTo>
                    <a:pt x="231881" y="258"/>
                  </a:lnTo>
                  <a:lnTo>
                    <a:pt x="231526" y="258"/>
                  </a:lnTo>
                  <a:lnTo>
                    <a:pt x="231171" y="291"/>
                  </a:lnTo>
                  <a:lnTo>
                    <a:pt x="230815" y="355"/>
                  </a:lnTo>
                  <a:lnTo>
                    <a:pt x="230460" y="452"/>
                  </a:lnTo>
                  <a:lnTo>
                    <a:pt x="229879" y="452"/>
                  </a:lnTo>
                  <a:lnTo>
                    <a:pt x="229782" y="420"/>
                  </a:lnTo>
                  <a:lnTo>
                    <a:pt x="229717" y="355"/>
                  </a:lnTo>
                  <a:lnTo>
                    <a:pt x="229588" y="291"/>
                  </a:lnTo>
                  <a:lnTo>
                    <a:pt x="229491" y="291"/>
                  </a:lnTo>
                  <a:lnTo>
                    <a:pt x="229427" y="323"/>
                  </a:lnTo>
                  <a:lnTo>
                    <a:pt x="229362" y="388"/>
                  </a:lnTo>
                  <a:lnTo>
                    <a:pt x="229362" y="420"/>
                  </a:lnTo>
                  <a:lnTo>
                    <a:pt x="229298" y="452"/>
                  </a:lnTo>
                  <a:lnTo>
                    <a:pt x="229168" y="484"/>
                  </a:lnTo>
                  <a:lnTo>
                    <a:pt x="228975" y="420"/>
                  </a:lnTo>
                  <a:lnTo>
                    <a:pt x="228749" y="323"/>
                  </a:lnTo>
                  <a:lnTo>
                    <a:pt x="228619" y="291"/>
                  </a:lnTo>
                  <a:lnTo>
                    <a:pt x="228458" y="226"/>
                  </a:lnTo>
                  <a:lnTo>
                    <a:pt x="228264" y="194"/>
                  </a:lnTo>
                  <a:lnTo>
                    <a:pt x="228038" y="194"/>
                  </a:lnTo>
                  <a:lnTo>
                    <a:pt x="227554" y="226"/>
                  </a:lnTo>
                  <a:lnTo>
                    <a:pt x="227005" y="355"/>
                  </a:lnTo>
                  <a:lnTo>
                    <a:pt x="226488" y="452"/>
                  </a:lnTo>
                  <a:lnTo>
                    <a:pt x="226036" y="484"/>
                  </a:lnTo>
                  <a:lnTo>
                    <a:pt x="225648" y="484"/>
                  </a:lnTo>
                  <a:lnTo>
                    <a:pt x="225519" y="452"/>
                  </a:lnTo>
                  <a:lnTo>
                    <a:pt x="225390" y="420"/>
                  </a:lnTo>
                  <a:lnTo>
                    <a:pt x="225228" y="355"/>
                  </a:lnTo>
                  <a:lnTo>
                    <a:pt x="225067" y="355"/>
                  </a:lnTo>
                  <a:lnTo>
                    <a:pt x="224873" y="388"/>
                  </a:lnTo>
                  <a:lnTo>
                    <a:pt x="224744" y="484"/>
                  </a:lnTo>
                  <a:lnTo>
                    <a:pt x="224679" y="517"/>
                  </a:lnTo>
                  <a:lnTo>
                    <a:pt x="224550" y="549"/>
                  </a:lnTo>
                  <a:lnTo>
                    <a:pt x="224195" y="581"/>
                  </a:lnTo>
                  <a:lnTo>
                    <a:pt x="223678" y="614"/>
                  </a:lnTo>
                  <a:lnTo>
                    <a:pt x="223097" y="646"/>
                  </a:lnTo>
                  <a:lnTo>
                    <a:pt x="222419" y="614"/>
                  </a:lnTo>
                  <a:lnTo>
                    <a:pt x="221773" y="581"/>
                  </a:lnTo>
                  <a:lnTo>
                    <a:pt x="221127" y="517"/>
                  </a:lnTo>
                  <a:lnTo>
                    <a:pt x="220578" y="452"/>
                  </a:lnTo>
                  <a:lnTo>
                    <a:pt x="220352" y="420"/>
                  </a:lnTo>
                  <a:lnTo>
                    <a:pt x="220158" y="420"/>
                  </a:lnTo>
                  <a:lnTo>
                    <a:pt x="219964" y="484"/>
                  </a:lnTo>
                  <a:lnTo>
                    <a:pt x="219803" y="517"/>
                  </a:lnTo>
                  <a:lnTo>
                    <a:pt x="219674" y="581"/>
                  </a:lnTo>
                  <a:lnTo>
                    <a:pt x="219544" y="581"/>
                  </a:lnTo>
                  <a:lnTo>
                    <a:pt x="219447" y="517"/>
                  </a:lnTo>
                  <a:lnTo>
                    <a:pt x="219383" y="420"/>
                  </a:lnTo>
                  <a:lnTo>
                    <a:pt x="219318" y="355"/>
                  </a:lnTo>
                  <a:lnTo>
                    <a:pt x="219254" y="323"/>
                  </a:lnTo>
                  <a:lnTo>
                    <a:pt x="219060" y="291"/>
                  </a:lnTo>
                  <a:lnTo>
                    <a:pt x="218802" y="291"/>
                  </a:lnTo>
                  <a:lnTo>
                    <a:pt x="218511" y="355"/>
                  </a:lnTo>
                  <a:lnTo>
                    <a:pt x="218156" y="452"/>
                  </a:lnTo>
                  <a:lnTo>
                    <a:pt x="217800" y="484"/>
                  </a:lnTo>
                  <a:lnTo>
                    <a:pt x="217445" y="452"/>
                  </a:lnTo>
                  <a:lnTo>
                    <a:pt x="217155" y="420"/>
                  </a:lnTo>
                  <a:lnTo>
                    <a:pt x="216896" y="355"/>
                  </a:lnTo>
                  <a:lnTo>
                    <a:pt x="216605" y="355"/>
                  </a:lnTo>
                  <a:lnTo>
                    <a:pt x="216379" y="420"/>
                  </a:lnTo>
                  <a:lnTo>
                    <a:pt x="216186" y="484"/>
                  </a:lnTo>
                  <a:lnTo>
                    <a:pt x="216089" y="549"/>
                  </a:lnTo>
                  <a:lnTo>
                    <a:pt x="215960" y="581"/>
                  </a:lnTo>
                  <a:lnTo>
                    <a:pt x="215669" y="614"/>
                  </a:lnTo>
                  <a:lnTo>
                    <a:pt x="215314" y="614"/>
                  </a:lnTo>
                  <a:lnTo>
                    <a:pt x="214958" y="549"/>
                  </a:lnTo>
                  <a:lnTo>
                    <a:pt x="214571" y="484"/>
                  </a:lnTo>
                  <a:lnTo>
                    <a:pt x="214183" y="484"/>
                  </a:lnTo>
                  <a:lnTo>
                    <a:pt x="213828" y="517"/>
                  </a:lnTo>
                  <a:lnTo>
                    <a:pt x="213570" y="614"/>
                  </a:lnTo>
                  <a:lnTo>
                    <a:pt x="213408" y="678"/>
                  </a:lnTo>
                  <a:lnTo>
                    <a:pt x="213279" y="711"/>
                  </a:lnTo>
                  <a:lnTo>
                    <a:pt x="212956" y="711"/>
                  </a:lnTo>
                  <a:lnTo>
                    <a:pt x="212633" y="646"/>
                  </a:lnTo>
                  <a:lnTo>
                    <a:pt x="212246" y="517"/>
                  </a:lnTo>
                  <a:lnTo>
                    <a:pt x="211858" y="388"/>
                  </a:lnTo>
                  <a:lnTo>
                    <a:pt x="211697" y="323"/>
                  </a:lnTo>
                  <a:lnTo>
                    <a:pt x="211438" y="323"/>
                  </a:lnTo>
                  <a:lnTo>
                    <a:pt x="211341" y="355"/>
                  </a:lnTo>
                  <a:lnTo>
                    <a:pt x="211244" y="420"/>
                  </a:lnTo>
                  <a:lnTo>
                    <a:pt x="211180" y="484"/>
                  </a:lnTo>
                  <a:lnTo>
                    <a:pt x="211083" y="581"/>
                  </a:lnTo>
                  <a:lnTo>
                    <a:pt x="210986" y="614"/>
                  </a:lnTo>
                  <a:lnTo>
                    <a:pt x="210857" y="678"/>
                  </a:lnTo>
                  <a:lnTo>
                    <a:pt x="210728" y="678"/>
                  </a:lnTo>
                  <a:lnTo>
                    <a:pt x="210372" y="646"/>
                  </a:lnTo>
                  <a:lnTo>
                    <a:pt x="209953" y="581"/>
                  </a:lnTo>
                  <a:lnTo>
                    <a:pt x="209565" y="484"/>
                  </a:lnTo>
                  <a:lnTo>
                    <a:pt x="209145" y="420"/>
                  </a:lnTo>
                  <a:lnTo>
                    <a:pt x="208790" y="452"/>
                  </a:lnTo>
                  <a:lnTo>
                    <a:pt x="208499" y="484"/>
                  </a:lnTo>
                  <a:lnTo>
                    <a:pt x="208241" y="549"/>
                  </a:lnTo>
                  <a:lnTo>
                    <a:pt x="207789" y="549"/>
                  </a:lnTo>
                  <a:lnTo>
                    <a:pt x="207660" y="484"/>
                  </a:lnTo>
                  <a:lnTo>
                    <a:pt x="207530" y="388"/>
                  </a:lnTo>
                  <a:lnTo>
                    <a:pt x="207401" y="355"/>
                  </a:lnTo>
                  <a:lnTo>
                    <a:pt x="207240" y="355"/>
                  </a:lnTo>
                  <a:lnTo>
                    <a:pt x="207143" y="420"/>
                  </a:lnTo>
                  <a:lnTo>
                    <a:pt x="206981" y="452"/>
                  </a:lnTo>
                  <a:lnTo>
                    <a:pt x="206529" y="452"/>
                  </a:lnTo>
                  <a:lnTo>
                    <a:pt x="206271" y="388"/>
                  </a:lnTo>
                  <a:lnTo>
                    <a:pt x="206013" y="355"/>
                  </a:lnTo>
                  <a:lnTo>
                    <a:pt x="205819" y="355"/>
                  </a:lnTo>
                  <a:lnTo>
                    <a:pt x="205657" y="420"/>
                  </a:lnTo>
                  <a:lnTo>
                    <a:pt x="205593" y="452"/>
                  </a:lnTo>
                  <a:lnTo>
                    <a:pt x="205560" y="517"/>
                  </a:lnTo>
                  <a:lnTo>
                    <a:pt x="205528" y="581"/>
                  </a:lnTo>
                  <a:lnTo>
                    <a:pt x="205431" y="646"/>
                  </a:lnTo>
                  <a:lnTo>
                    <a:pt x="205173" y="840"/>
                  </a:lnTo>
                  <a:lnTo>
                    <a:pt x="204785" y="1001"/>
                  </a:lnTo>
                  <a:lnTo>
                    <a:pt x="204301" y="1163"/>
                  </a:lnTo>
                  <a:lnTo>
                    <a:pt x="203913" y="1260"/>
                  </a:lnTo>
                  <a:lnTo>
                    <a:pt x="203558" y="1324"/>
                  </a:lnTo>
                  <a:lnTo>
                    <a:pt x="203203" y="1356"/>
                  </a:lnTo>
                  <a:lnTo>
                    <a:pt x="202880" y="1356"/>
                  </a:lnTo>
                  <a:lnTo>
                    <a:pt x="202525" y="1324"/>
                  </a:lnTo>
                  <a:lnTo>
                    <a:pt x="202169" y="1260"/>
                  </a:lnTo>
                  <a:lnTo>
                    <a:pt x="201814" y="1163"/>
                  </a:lnTo>
                  <a:lnTo>
                    <a:pt x="201427" y="1001"/>
                  </a:lnTo>
                  <a:lnTo>
                    <a:pt x="201201" y="969"/>
                  </a:lnTo>
                  <a:lnTo>
                    <a:pt x="200910" y="1001"/>
                  </a:lnTo>
                  <a:lnTo>
                    <a:pt x="200555" y="1033"/>
                  </a:lnTo>
                  <a:lnTo>
                    <a:pt x="200199" y="1130"/>
                  </a:lnTo>
                  <a:lnTo>
                    <a:pt x="199844" y="1227"/>
                  </a:lnTo>
                  <a:lnTo>
                    <a:pt x="199489" y="1292"/>
                  </a:lnTo>
                  <a:lnTo>
                    <a:pt x="199166" y="1356"/>
                  </a:lnTo>
                  <a:lnTo>
                    <a:pt x="198940" y="1324"/>
                  </a:lnTo>
                  <a:lnTo>
                    <a:pt x="198714" y="1324"/>
                  </a:lnTo>
                  <a:lnTo>
                    <a:pt x="198423" y="1356"/>
                  </a:lnTo>
                  <a:lnTo>
                    <a:pt x="198068" y="1421"/>
                  </a:lnTo>
                  <a:lnTo>
                    <a:pt x="197713" y="1486"/>
                  </a:lnTo>
                  <a:lnTo>
                    <a:pt x="197325" y="1582"/>
                  </a:lnTo>
                  <a:lnTo>
                    <a:pt x="196905" y="1615"/>
                  </a:lnTo>
                  <a:lnTo>
                    <a:pt x="196453" y="1615"/>
                  </a:lnTo>
                  <a:lnTo>
                    <a:pt x="196066" y="1582"/>
                  </a:lnTo>
                  <a:lnTo>
                    <a:pt x="194741" y="1421"/>
                  </a:lnTo>
                  <a:lnTo>
                    <a:pt x="193643" y="1324"/>
                  </a:lnTo>
                  <a:lnTo>
                    <a:pt x="193224" y="1324"/>
                  </a:lnTo>
                  <a:lnTo>
                    <a:pt x="192868" y="1356"/>
                  </a:lnTo>
                  <a:lnTo>
                    <a:pt x="192610" y="1389"/>
                  </a:lnTo>
                  <a:lnTo>
                    <a:pt x="192481" y="1453"/>
                  </a:lnTo>
                  <a:lnTo>
                    <a:pt x="192416" y="1486"/>
                  </a:lnTo>
                  <a:lnTo>
                    <a:pt x="192352" y="1518"/>
                  </a:lnTo>
                  <a:lnTo>
                    <a:pt x="192093" y="1550"/>
                  </a:lnTo>
                  <a:lnTo>
                    <a:pt x="191835" y="1550"/>
                  </a:lnTo>
                  <a:lnTo>
                    <a:pt x="191512" y="1486"/>
                  </a:lnTo>
                  <a:lnTo>
                    <a:pt x="191189" y="1421"/>
                  </a:lnTo>
                  <a:lnTo>
                    <a:pt x="190866" y="1389"/>
                  </a:lnTo>
                  <a:lnTo>
                    <a:pt x="190511" y="1389"/>
                  </a:lnTo>
                  <a:lnTo>
                    <a:pt x="190252" y="1421"/>
                  </a:lnTo>
                  <a:lnTo>
                    <a:pt x="189897" y="1518"/>
                  </a:lnTo>
                  <a:lnTo>
                    <a:pt x="189445" y="1615"/>
                  </a:lnTo>
                  <a:lnTo>
                    <a:pt x="188928" y="1679"/>
                  </a:lnTo>
                  <a:lnTo>
                    <a:pt x="188412" y="1712"/>
                  </a:lnTo>
                  <a:lnTo>
                    <a:pt x="187927" y="1744"/>
                  </a:lnTo>
                  <a:lnTo>
                    <a:pt x="187475" y="1744"/>
                  </a:lnTo>
                  <a:lnTo>
                    <a:pt x="187087" y="1712"/>
                  </a:lnTo>
                  <a:lnTo>
                    <a:pt x="186797" y="1647"/>
                  </a:lnTo>
                  <a:lnTo>
                    <a:pt x="186571" y="1615"/>
                  </a:lnTo>
                  <a:lnTo>
                    <a:pt x="186409" y="1615"/>
                  </a:lnTo>
                  <a:lnTo>
                    <a:pt x="186248" y="1647"/>
                  </a:lnTo>
                  <a:lnTo>
                    <a:pt x="186215" y="1679"/>
                  </a:lnTo>
                  <a:lnTo>
                    <a:pt x="186183" y="1744"/>
                  </a:lnTo>
                  <a:lnTo>
                    <a:pt x="186151" y="1776"/>
                  </a:lnTo>
                  <a:lnTo>
                    <a:pt x="186086" y="1841"/>
                  </a:lnTo>
                  <a:lnTo>
                    <a:pt x="185860" y="1938"/>
                  </a:lnTo>
                  <a:lnTo>
                    <a:pt x="185537" y="2035"/>
                  </a:lnTo>
                  <a:lnTo>
                    <a:pt x="185182" y="2132"/>
                  </a:lnTo>
                  <a:lnTo>
                    <a:pt x="184794" y="2228"/>
                  </a:lnTo>
                  <a:lnTo>
                    <a:pt x="184407" y="2293"/>
                  </a:lnTo>
                  <a:lnTo>
                    <a:pt x="183826" y="2293"/>
                  </a:lnTo>
                  <a:lnTo>
                    <a:pt x="183438" y="2228"/>
                  </a:lnTo>
                  <a:lnTo>
                    <a:pt x="182889" y="2196"/>
                  </a:lnTo>
                  <a:lnTo>
                    <a:pt x="182663" y="2196"/>
                  </a:lnTo>
                  <a:lnTo>
                    <a:pt x="182437" y="2164"/>
                  </a:lnTo>
                  <a:lnTo>
                    <a:pt x="182243" y="2099"/>
                  </a:lnTo>
                  <a:lnTo>
                    <a:pt x="182146" y="2002"/>
                  </a:lnTo>
                  <a:lnTo>
                    <a:pt x="182017" y="1970"/>
                  </a:lnTo>
                  <a:lnTo>
                    <a:pt x="181823" y="1938"/>
                  </a:lnTo>
                  <a:lnTo>
                    <a:pt x="181597" y="1938"/>
                  </a:lnTo>
                  <a:lnTo>
                    <a:pt x="181339" y="2002"/>
                  </a:lnTo>
                  <a:lnTo>
                    <a:pt x="181048" y="2067"/>
                  </a:lnTo>
                  <a:lnTo>
                    <a:pt x="180758" y="2099"/>
                  </a:lnTo>
                  <a:lnTo>
                    <a:pt x="180273" y="2099"/>
                  </a:lnTo>
                  <a:lnTo>
                    <a:pt x="179918" y="2067"/>
                  </a:lnTo>
                  <a:lnTo>
                    <a:pt x="179530" y="2035"/>
                  </a:lnTo>
                  <a:lnTo>
                    <a:pt x="178432" y="2035"/>
                  </a:lnTo>
                  <a:lnTo>
                    <a:pt x="178174" y="2067"/>
                  </a:lnTo>
                  <a:lnTo>
                    <a:pt x="177980" y="2132"/>
                  </a:lnTo>
                  <a:lnTo>
                    <a:pt x="177948" y="2164"/>
                  </a:lnTo>
                  <a:lnTo>
                    <a:pt x="177916" y="2196"/>
                  </a:lnTo>
                  <a:lnTo>
                    <a:pt x="177883" y="2228"/>
                  </a:lnTo>
                  <a:lnTo>
                    <a:pt x="177819" y="2228"/>
                  </a:lnTo>
                  <a:lnTo>
                    <a:pt x="177593" y="2261"/>
                  </a:lnTo>
                  <a:lnTo>
                    <a:pt x="177270" y="2261"/>
                  </a:lnTo>
                  <a:lnTo>
                    <a:pt x="176882" y="2228"/>
                  </a:lnTo>
                  <a:lnTo>
                    <a:pt x="176462" y="2196"/>
                  </a:lnTo>
                  <a:lnTo>
                    <a:pt x="176139" y="2196"/>
                  </a:lnTo>
                  <a:lnTo>
                    <a:pt x="176010" y="2228"/>
                  </a:lnTo>
                  <a:lnTo>
                    <a:pt x="175881" y="2293"/>
                  </a:lnTo>
                  <a:lnTo>
                    <a:pt x="175816" y="2358"/>
                  </a:lnTo>
                  <a:lnTo>
                    <a:pt x="175784" y="2422"/>
                  </a:lnTo>
                  <a:lnTo>
                    <a:pt x="175719" y="2551"/>
                  </a:lnTo>
                  <a:lnTo>
                    <a:pt x="175655" y="2584"/>
                  </a:lnTo>
                  <a:lnTo>
                    <a:pt x="175590" y="2584"/>
                  </a:lnTo>
                  <a:lnTo>
                    <a:pt x="175558" y="2519"/>
                  </a:lnTo>
                  <a:lnTo>
                    <a:pt x="175526" y="2454"/>
                  </a:lnTo>
                  <a:lnTo>
                    <a:pt x="175461" y="2390"/>
                  </a:lnTo>
                  <a:lnTo>
                    <a:pt x="175203" y="2325"/>
                  </a:lnTo>
                  <a:lnTo>
                    <a:pt x="174847" y="2261"/>
                  </a:lnTo>
                  <a:lnTo>
                    <a:pt x="174072" y="2261"/>
                  </a:lnTo>
                  <a:lnTo>
                    <a:pt x="173685" y="2325"/>
                  </a:lnTo>
                  <a:lnTo>
                    <a:pt x="173394" y="2422"/>
                  </a:lnTo>
                  <a:lnTo>
                    <a:pt x="173265" y="2487"/>
                  </a:lnTo>
                  <a:lnTo>
                    <a:pt x="173168" y="2551"/>
                  </a:lnTo>
                  <a:lnTo>
                    <a:pt x="173039" y="2616"/>
                  </a:lnTo>
                  <a:lnTo>
                    <a:pt x="172910" y="2681"/>
                  </a:lnTo>
                  <a:lnTo>
                    <a:pt x="172716" y="2681"/>
                  </a:lnTo>
                  <a:lnTo>
                    <a:pt x="172587" y="2648"/>
                  </a:lnTo>
                  <a:lnTo>
                    <a:pt x="172328" y="2584"/>
                  </a:lnTo>
                  <a:lnTo>
                    <a:pt x="172038" y="2519"/>
                  </a:lnTo>
                  <a:lnTo>
                    <a:pt x="171683" y="2519"/>
                  </a:lnTo>
                  <a:lnTo>
                    <a:pt x="171295" y="2487"/>
                  </a:lnTo>
                  <a:lnTo>
                    <a:pt x="170940" y="2519"/>
                  </a:lnTo>
                  <a:lnTo>
                    <a:pt x="170649" y="2551"/>
                  </a:lnTo>
                  <a:lnTo>
                    <a:pt x="170391" y="2584"/>
                  </a:lnTo>
                  <a:lnTo>
                    <a:pt x="170262" y="2648"/>
                  </a:lnTo>
                  <a:lnTo>
                    <a:pt x="170197" y="2681"/>
                  </a:lnTo>
                  <a:lnTo>
                    <a:pt x="170100" y="2713"/>
                  </a:lnTo>
                  <a:lnTo>
                    <a:pt x="169777" y="2713"/>
                  </a:lnTo>
                  <a:lnTo>
                    <a:pt x="169325" y="2648"/>
                  </a:lnTo>
                  <a:lnTo>
                    <a:pt x="168776" y="2551"/>
                  </a:lnTo>
                  <a:lnTo>
                    <a:pt x="168162" y="2454"/>
                  </a:lnTo>
                  <a:lnTo>
                    <a:pt x="167452" y="2422"/>
                  </a:lnTo>
                  <a:lnTo>
                    <a:pt x="166741" y="2422"/>
                  </a:lnTo>
                  <a:lnTo>
                    <a:pt x="166128" y="2454"/>
                  </a:lnTo>
                  <a:lnTo>
                    <a:pt x="165579" y="2519"/>
                  </a:lnTo>
                  <a:lnTo>
                    <a:pt x="165030" y="2551"/>
                  </a:lnTo>
                  <a:lnTo>
                    <a:pt x="164610" y="2551"/>
                  </a:lnTo>
                  <a:lnTo>
                    <a:pt x="164351" y="2519"/>
                  </a:lnTo>
                  <a:lnTo>
                    <a:pt x="164158" y="2487"/>
                  </a:lnTo>
                  <a:lnTo>
                    <a:pt x="164029" y="2487"/>
                  </a:lnTo>
                  <a:lnTo>
                    <a:pt x="163899" y="2519"/>
                  </a:lnTo>
                  <a:lnTo>
                    <a:pt x="163867" y="2584"/>
                  </a:lnTo>
                  <a:lnTo>
                    <a:pt x="163835" y="2616"/>
                  </a:lnTo>
                  <a:lnTo>
                    <a:pt x="163770" y="2648"/>
                  </a:lnTo>
                  <a:lnTo>
                    <a:pt x="163544" y="2681"/>
                  </a:lnTo>
                  <a:lnTo>
                    <a:pt x="163253" y="2681"/>
                  </a:lnTo>
                  <a:lnTo>
                    <a:pt x="162898" y="2648"/>
                  </a:lnTo>
                  <a:lnTo>
                    <a:pt x="162414" y="2616"/>
                  </a:lnTo>
                  <a:lnTo>
                    <a:pt x="161865" y="2681"/>
                  </a:lnTo>
                  <a:lnTo>
                    <a:pt x="161251" y="2777"/>
                  </a:lnTo>
                  <a:lnTo>
                    <a:pt x="160702" y="2907"/>
                  </a:lnTo>
                  <a:lnTo>
                    <a:pt x="160121" y="3068"/>
                  </a:lnTo>
                  <a:lnTo>
                    <a:pt x="159572" y="3133"/>
                  </a:lnTo>
                  <a:lnTo>
                    <a:pt x="159087" y="3165"/>
                  </a:lnTo>
                  <a:lnTo>
                    <a:pt x="158861" y="3133"/>
                  </a:lnTo>
                  <a:lnTo>
                    <a:pt x="158700" y="3100"/>
                  </a:lnTo>
                  <a:lnTo>
                    <a:pt x="158377" y="3068"/>
                  </a:lnTo>
                  <a:lnTo>
                    <a:pt x="158054" y="3068"/>
                  </a:lnTo>
                  <a:lnTo>
                    <a:pt x="157763" y="3133"/>
                  </a:lnTo>
                  <a:lnTo>
                    <a:pt x="157505" y="3230"/>
                  </a:lnTo>
                  <a:lnTo>
                    <a:pt x="157246" y="3326"/>
                  </a:lnTo>
                  <a:lnTo>
                    <a:pt x="157020" y="3391"/>
                  </a:lnTo>
                  <a:lnTo>
                    <a:pt x="156762" y="3423"/>
                  </a:lnTo>
                  <a:lnTo>
                    <a:pt x="156536" y="3391"/>
                  </a:lnTo>
                  <a:lnTo>
                    <a:pt x="156245" y="3359"/>
                  </a:lnTo>
                  <a:lnTo>
                    <a:pt x="155761" y="3359"/>
                  </a:lnTo>
                  <a:lnTo>
                    <a:pt x="155212" y="3391"/>
                  </a:lnTo>
                  <a:lnTo>
                    <a:pt x="154598" y="3423"/>
                  </a:lnTo>
                  <a:lnTo>
                    <a:pt x="154017" y="3488"/>
                  </a:lnTo>
                  <a:lnTo>
                    <a:pt x="153500" y="3585"/>
                  </a:lnTo>
                  <a:lnTo>
                    <a:pt x="153145" y="3682"/>
                  </a:lnTo>
                  <a:lnTo>
                    <a:pt x="153048" y="3714"/>
                  </a:lnTo>
                  <a:lnTo>
                    <a:pt x="153016" y="3746"/>
                  </a:lnTo>
                  <a:lnTo>
                    <a:pt x="152983" y="3779"/>
                  </a:lnTo>
                  <a:lnTo>
                    <a:pt x="152854" y="3779"/>
                  </a:lnTo>
                  <a:lnTo>
                    <a:pt x="152693" y="3746"/>
                  </a:lnTo>
                  <a:lnTo>
                    <a:pt x="152531" y="3649"/>
                  </a:lnTo>
                  <a:lnTo>
                    <a:pt x="152305" y="3553"/>
                  </a:lnTo>
                  <a:lnTo>
                    <a:pt x="152047" y="3488"/>
                  </a:lnTo>
                  <a:lnTo>
                    <a:pt x="151821" y="3488"/>
                  </a:lnTo>
                  <a:lnTo>
                    <a:pt x="151562" y="3520"/>
                  </a:lnTo>
                  <a:lnTo>
                    <a:pt x="151336" y="3553"/>
                  </a:lnTo>
                  <a:lnTo>
                    <a:pt x="150691" y="3553"/>
                  </a:lnTo>
                  <a:lnTo>
                    <a:pt x="150368" y="3520"/>
                  </a:lnTo>
                  <a:lnTo>
                    <a:pt x="149980" y="3456"/>
                  </a:lnTo>
                  <a:lnTo>
                    <a:pt x="148947" y="3456"/>
                  </a:lnTo>
                  <a:lnTo>
                    <a:pt x="148430" y="3488"/>
                  </a:lnTo>
                  <a:lnTo>
                    <a:pt x="147849" y="3520"/>
                  </a:lnTo>
                  <a:lnTo>
                    <a:pt x="147396" y="3488"/>
                  </a:lnTo>
                  <a:lnTo>
                    <a:pt x="147235" y="3456"/>
                  </a:lnTo>
                  <a:lnTo>
                    <a:pt x="147073" y="3423"/>
                  </a:lnTo>
                  <a:lnTo>
                    <a:pt x="146977" y="3326"/>
                  </a:lnTo>
                  <a:lnTo>
                    <a:pt x="146847" y="3262"/>
                  </a:lnTo>
                  <a:lnTo>
                    <a:pt x="146686" y="3100"/>
                  </a:lnTo>
                  <a:lnTo>
                    <a:pt x="146589" y="3068"/>
                  </a:lnTo>
                  <a:lnTo>
                    <a:pt x="146363" y="3068"/>
                  </a:lnTo>
                  <a:lnTo>
                    <a:pt x="146234" y="3100"/>
                  </a:lnTo>
                  <a:lnTo>
                    <a:pt x="145943" y="3197"/>
                  </a:lnTo>
                  <a:lnTo>
                    <a:pt x="145814" y="3262"/>
                  </a:lnTo>
                  <a:lnTo>
                    <a:pt x="145620" y="3326"/>
                  </a:lnTo>
                  <a:lnTo>
                    <a:pt x="145426" y="3326"/>
                  </a:lnTo>
                  <a:lnTo>
                    <a:pt x="145200" y="3359"/>
                  </a:lnTo>
                  <a:lnTo>
                    <a:pt x="144716" y="3326"/>
                  </a:lnTo>
                  <a:lnTo>
                    <a:pt x="144135" y="3197"/>
                  </a:lnTo>
                  <a:lnTo>
                    <a:pt x="143618" y="3100"/>
                  </a:lnTo>
                  <a:lnTo>
                    <a:pt x="143133" y="3003"/>
                  </a:lnTo>
                  <a:lnTo>
                    <a:pt x="142714" y="2971"/>
                  </a:lnTo>
                  <a:lnTo>
                    <a:pt x="142455" y="3003"/>
                  </a:lnTo>
                  <a:lnTo>
                    <a:pt x="141486" y="3197"/>
                  </a:lnTo>
                  <a:lnTo>
                    <a:pt x="141228" y="3262"/>
                  </a:lnTo>
                  <a:lnTo>
                    <a:pt x="140905" y="3262"/>
                  </a:lnTo>
                  <a:lnTo>
                    <a:pt x="140614" y="3230"/>
                  </a:lnTo>
                  <a:lnTo>
                    <a:pt x="140324" y="3165"/>
                  </a:lnTo>
                  <a:lnTo>
                    <a:pt x="140001" y="3100"/>
                  </a:lnTo>
                  <a:lnTo>
                    <a:pt x="139484" y="3068"/>
                  </a:lnTo>
                  <a:lnTo>
                    <a:pt x="138870" y="3068"/>
                  </a:lnTo>
                  <a:lnTo>
                    <a:pt x="138224" y="3100"/>
                  </a:lnTo>
                  <a:lnTo>
                    <a:pt x="135156" y="3262"/>
                  </a:lnTo>
                  <a:lnTo>
                    <a:pt x="134543" y="3294"/>
                  </a:lnTo>
                  <a:lnTo>
                    <a:pt x="133994" y="3359"/>
                  </a:lnTo>
                  <a:lnTo>
                    <a:pt x="133639" y="3391"/>
                  </a:lnTo>
                  <a:lnTo>
                    <a:pt x="133445" y="3456"/>
                  </a:lnTo>
                  <a:lnTo>
                    <a:pt x="133380" y="3488"/>
                  </a:lnTo>
                  <a:lnTo>
                    <a:pt x="133251" y="3488"/>
                  </a:lnTo>
                  <a:lnTo>
                    <a:pt x="133154" y="3456"/>
                  </a:lnTo>
                  <a:lnTo>
                    <a:pt x="133057" y="3391"/>
                  </a:lnTo>
                  <a:lnTo>
                    <a:pt x="132960" y="3359"/>
                  </a:lnTo>
                  <a:lnTo>
                    <a:pt x="132863" y="3326"/>
                  </a:lnTo>
                  <a:lnTo>
                    <a:pt x="132056" y="3326"/>
                  </a:lnTo>
                  <a:lnTo>
                    <a:pt x="131572" y="3423"/>
                  </a:lnTo>
                  <a:lnTo>
                    <a:pt x="131055" y="3488"/>
                  </a:lnTo>
                  <a:lnTo>
                    <a:pt x="130570" y="3520"/>
                  </a:lnTo>
                  <a:lnTo>
                    <a:pt x="130183" y="3520"/>
                  </a:lnTo>
                  <a:lnTo>
                    <a:pt x="130054" y="3488"/>
                  </a:lnTo>
                  <a:lnTo>
                    <a:pt x="129925" y="3456"/>
                  </a:lnTo>
                  <a:lnTo>
                    <a:pt x="129698" y="3391"/>
                  </a:lnTo>
                  <a:lnTo>
                    <a:pt x="129311" y="3359"/>
                  </a:lnTo>
                  <a:lnTo>
                    <a:pt x="128859" y="3391"/>
                  </a:lnTo>
                  <a:lnTo>
                    <a:pt x="128374" y="3456"/>
                  </a:lnTo>
                  <a:lnTo>
                    <a:pt x="127696" y="3520"/>
                  </a:lnTo>
                  <a:lnTo>
                    <a:pt x="127083" y="3553"/>
                  </a:lnTo>
                  <a:lnTo>
                    <a:pt x="126469" y="3520"/>
                  </a:lnTo>
                  <a:lnTo>
                    <a:pt x="125855" y="3391"/>
                  </a:lnTo>
                  <a:lnTo>
                    <a:pt x="125758" y="3423"/>
                  </a:lnTo>
                  <a:lnTo>
                    <a:pt x="125662" y="3456"/>
                  </a:lnTo>
                  <a:lnTo>
                    <a:pt x="125565" y="3520"/>
                  </a:lnTo>
                  <a:lnTo>
                    <a:pt x="125532" y="3617"/>
                  </a:lnTo>
                  <a:lnTo>
                    <a:pt x="125500" y="3682"/>
                  </a:lnTo>
                  <a:lnTo>
                    <a:pt x="125435" y="3714"/>
                  </a:lnTo>
                  <a:lnTo>
                    <a:pt x="125274" y="3746"/>
                  </a:lnTo>
                  <a:lnTo>
                    <a:pt x="125048" y="3779"/>
                  </a:lnTo>
                  <a:lnTo>
                    <a:pt x="124790" y="3714"/>
                  </a:lnTo>
                  <a:lnTo>
                    <a:pt x="124434" y="3649"/>
                  </a:lnTo>
                  <a:lnTo>
                    <a:pt x="123982" y="3617"/>
                  </a:lnTo>
                  <a:lnTo>
                    <a:pt x="123465" y="3585"/>
                  </a:lnTo>
                  <a:lnTo>
                    <a:pt x="122464" y="3585"/>
                  </a:lnTo>
                  <a:lnTo>
                    <a:pt x="121980" y="3553"/>
                  </a:lnTo>
                  <a:lnTo>
                    <a:pt x="121625" y="3488"/>
                  </a:lnTo>
                  <a:lnTo>
                    <a:pt x="121366" y="3391"/>
                  </a:lnTo>
                  <a:lnTo>
                    <a:pt x="121205" y="3326"/>
                  </a:lnTo>
                  <a:lnTo>
                    <a:pt x="121011" y="3294"/>
                  </a:lnTo>
                  <a:lnTo>
                    <a:pt x="120850" y="3326"/>
                  </a:lnTo>
                  <a:lnTo>
                    <a:pt x="120720" y="3391"/>
                  </a:lnTo>
                  <a:lnTo>
                    <a:pt x="120656" y="3456"/>
                  </a:lnTo>
                  <a:lnTo>
                    <a:pt x="120559" y="3488"/>
                  </a:lnTo>
                  <a:lnTo>
                    <a:pt x="120365" y="3520"/>
                  </a:lnTo>
                  <a:lnTo>
                    <a:pt x="120107" y="3520"/>
                  </a:lnTo>
                  <a:lnTo>
                    <a:pt x="119816" y="3456"/>
                  </a:lnTo>
                  <a:lnTo>
                    <a:pt x="119525" y="3423"/>
                  </a:lnTo>
                  <a:lnTo>
                    <a:pt x="119235" y="3423"/>
                  </a:lnTo>
                  <a:lnTo>
                    <a:pt x="118912" y="3488"/>
                  </a:lnTo>
                  <a:lnTo>
                    <a:pt x="118686" y="3585"/>
                  </a:lnTo>
                  <a:lnTo>
                    <a:pt x="118557" y="3649"/>
                  </a:lnTo>
                  <a:lnTo>
                    <a:pt x="118395" y="3682"/>
                  </a:lnTo>
                  <a:lnTo>
                    <a:pt x="118072" y="3714"/>
                  </a:lnTo>
                  <a:lnTo>
                    <a:pt x="117685" y="3714"/>
                  </a:lnTo>
                  <a:lnTo>
                    <a:pt x="117297" y="3617"/>
                  </a:lnTo>
                  <a:lnTo>
                    <a:pt x="116909" y="3553"/>
                  </a:lnTo>
                  <a:lnTo>
                    <a:pt x="116522" y="3488"/>
                  </a:lnTo>
                  <a:lnTo>
                    <a:pt x="116167" y="3488"/>
                  </a:lnTo>
                  <a:lnTo>
                    <a:pt x="115876" y="3520"/>
                  </a:lnTo>
                  <a:lnTo>
                    <a:pt x="115715" y="3553"/>
                  </a:lnTo>
                  <a:lnTo>
                    <a:pt x="115488" y="3585"/>
                  </a:lnTo>
                  <a:lnTo>
                    <a:pt x="114810" y="3585"/>
                  </a:lnTo>
                  <a:lnTo>
                    <a:pt x="113971" y="3553"/>
                  </a:lnTo>
                  <a:lnTo>
                    <a:pt x="113034" y="3488"/>
                  </a:lnTo>
                  <a:lnTo>
                    <a:pt x="112130" y="3423"/>
                  </a:lnTo>
                  <a:lnTo>
                    <a:pt x="111355" y="3326"/>
                  </a:lnTo>
                  <a:lnTo>
                    <a:pt x="110773" y="3230"/>
                  </a:lnTo>
                  <a:lnTo>
                    <a:pt x="110580" y="3165"/>
                  </a:lnTo>
                  <a:lnTo>
                    <a:pt x="110483" y="3133"/>
                  </a:lnTo>
                  <a:lnTo>
                    <a:pt x="110450" y="3100"/>
                  </a:lnTo>
                  <a:lnTo>
                    <a:pt x="110386" y="3068"/>
                  </a:lnTo>
                  <a:lnTo>
                    <a:pt x="110224" y="3068"/>
                  </a:lnTo>
                  <a:lnTo>
                    <a:pt x="110031" y="3133"/>
                  </a:lnTo>
                  <a:lnTo>
                    <a:pt x="109837" y="3230"/>
                  </a:lnTo>
                  <a:lnTo>
                    <a:pt x="109675" y="3294"/>
                  </a:lnTo>
                  <a:lnTo>
                    <a:pt x="109449" y="3326"/>
                  </a:lnTo>
                  <a:lnTo>
                    <a:pt x="108803" y="3326"/>
                  </a:lnTo>
                  <a:lnTo>
                    <a:pt x="107931" y="3294"/>
                  </a:lnTo>
                  <a:lnTo>
                    <a:pt x="106898" y="3197"/>
                  </a:lnTo>
                  <a:lnTo>
                    <a:pt x="105961" y="3100"/>
                  </a:lnTo>
                  <a:lnTo>
                    <a:pt x="105089" y="3036"/>
                  </a:lnTo>
                  <a:lnTo>
                    <a:pt x="104250" y="3036"/>
                  </a:lnTo>
                  <a:lnTo>
                    <a:pt x="104120" y="3068"/>
                  </a:lnTo>
                  <a:lnTo>
                    <a:pt x="103894" y="3133"/>
                  </a:lnTo>
                  <a:lnTo>
                    <a:pt x="103571" y="3165"/>
                  </a:lnTo>
                  <a:lnTo>
                    <a:pt x="103184" y="3133"/>
                  </a:lnTo>
                  <a:lnTo>
                    <a:pt x="102796" y="3100"/>
                  </a:lnTo>
                  <a:lnTo>
                    <a:pt x="102409" y="3036"/>
                  </a:lnTo>
                  <a:lnTo>
                    <a:pt x="102054" y="3003"/>
                  </a:lnTo>
                  <a:lnTo>
                    <a:pt x="101763" y="3036"/>
                  </a:lnTo>
                  <a:lnTo>
                    <a:pt x="101601" y="3068"/>
                  </a:lnTo>
                  <a:lnTo>
                    <a:pt x="101375" y="3133"/>
                  </a:lnTo>
                  <a:lnTo>
                    <a:pt x="100891" y="3197"/>
                  </a:lnTo>
                  <a:lnTo>
                    <a:pt x="99535" y="3294"/>
                  </a:lnTo>
                  <a:lnTo>
                    <a:pt x="98146" y="3326"/>
                  </a:lnTo>
                  <a:lnTo>
                    <a:pt x="97629" y="3326"/>
                  </a:lnTo>
                  <a:lnTo>
                    <a:pt x="97338" y="3294"/>
                  </a:lnTo>
                  <a:lnTo>
                    <a:pt x="97209" y="3294"/>
                  </a:lnTo>
                  <a:lnTo>
                    <a:pt x="97015" y="3326"/>
                  </a:lnTo>
                  <a:lnTo>
                    <a:pt x="96789" y="3391"/>
                  </a:lnTo>
                  <a:lnTo>
                    <a:pt x="96563" y="3488"/>
                  </a:lnTo>
                  <a:lnTo>
                    <a:pt x="96337" y="3553"/>
                  </a:lnTo>
                  <a:lnTo>
                    <a:pt x="96111" y="3617"/>
                  </a:lnTo>
                  <a:lnTo>
                    <a:pt x="95917" y="3649"/>
                  </a:lnTo>
                  <a:lnTo>
                    <a:pt x="95756" y="3649"/>
                  </a:lnTo>
                  <a:lnTo>
                    <a:pt x="95594" y="3617"/>
                  </a:lnTo>
                  <a:lnTo>
                    <a:pt x="95304" y="3649"/>
                  </a:lnTo>
                  <a:lnTo>
                    <a:pt x="95013" y="3682"/>
                  </a:lnTo>
                  <a:lnTo>
                    <a:pt x="94658" y="3779"/>
                  </a:lnTo>
                  <a:lnTo>
                    <a:pt x="94303" y="3843"/>
                  </a:lnTo>
                  <a:lnTo>
                    <a:pt x="94012" y="3875"/>
                  </a:lnTo>
                  <a:lnTo>
                    <a:pt x="93754" y="3843"/>
                  </a:lnTo>
                  <a:lnTo>
                    <a:pt x="93657" y="3843"/>
                  </a:lnTo>
                  <a:lnTo>
                    <a:pt x="93592" y="3779"/>
                  </a:lnTo>
                  <a:lnTo>
                    <a:pt x="93463" y="3714"/>
                  </a:lnTo>
                  <a:lnTo>
                    <a:pt x="93334" y="3682"/>
                  </a:lnTo>
                  <a:lnTo>
                    <a:pt x="93172" y="3682"/>
                  </a:lnTo>
                  <a:lnTo>
                    <a:pt x="93075" y="3746"/>
                  </a:lnTo>
                  <a:lnTo>
                    <a:pt x="92914" y="3779"/>
                  </a:lnTo>
                  <a:lnTo>
                    <a:pt x="92623" y="3779"/>
                  </a:lnTo>
                  <a:lnTo>
                    <a:pt x="92300" y="3714"/>
                  </a:lnTo>
                  <a:lnTo>
                    <a:pt x="91945" y="3649"/>
                  </a:lnTo>
                  <a:lnTo>
                    <a:pt x="91525" y="3553"/>
                  </a:lnTo>
                  <a:lnTo>
                    <a:pt x="91073" y="3553"/>
                  </a:lnTo>
                  <a:lnTo>
                    <a:pt x="90621" y="3585"/>
                  </a:lnTo>
                  <a:lnTo>
                    <a:pt x="90201" y="3682"/>
                  </a:lnTo>
                  <a:lnTo>
                    <a:pt x="89781" y="3811"/>
                  </a:lnTo>
                  <a:lnTo>
                    <a:pt x="89394" y="3843"/>
                  </a:lnTo>
                  <a:lnTo>
                    <a:pt x="89006" y="3811"/>
                  </a:lnTo>
                  <a:lnTo>
                    <a:pt x="88845" y="3779"/>
                  </a:lnTo>
                  <a:lnTo>
                    <a:pt x="88683" y="3714"/>
                  </a:lnTo>
                  <a:lnTo>
                    <a:pt x="88296" y="3585"/>
                  </a:lnTo>
                  <a:lnTo>
                    <a:pt x="87876" y="3456"/>
                  </a:lnTo>
                  <a:lnTo>
                    <a:pt x="87391" y="3359"/>
                  </a:lnTo>
                  <a:lnTo>
                    <a:pt x="86907" y="3294"/>
                  </a:lnTo>
                  <a:lnTo>
                    <a:pt x="86455" y="3230"/>
                  </a:lnTo>
                  <a:lnTo>
                    <a:pt x="86100" y="3262"/>
                  </a:lnTo>
                  <a:lnTo>
                    <a:pt x="85874" y="3294"/>
                  </a:lnTo>
                  <a:lnTo>
                    <a:pt x="85809" y="3326"/>
                  </a:lnTo>
                  <a:lnTo>
                    <a:pt x="85777" y="3391"/>
                  </a:lnTo>
                  <a:lnTo>
                    <a:pt x="85744" y="3456"/>
                  </a:lnTo>
                  <a:lnTo>
                    <a:pt x="85680" y="3488"/>
                  </a:lnTo>
                  <a:lnTo>
                    <a:pt x="85551" y="3520"/>
                  </a:lnTo>
                  <a:lnTo>
                    <a:pt x="85357" y="3520"/>
                  </a:lnTo>
                  <a:lnTo>
                    <a:pt x="85163" y="3488"/>
                  </a:lnTo>
                  <a:lnTo>
                    <a:pt x="84937" y="3456"/>
                  </a:lnTo>
                  <a:lnTo>
                    <a:pt x="84679" y="3359"/>
                  </a:lnTo>
                  <a:lnTo>
                    <a:pt x="84420" y="3262"/>
                  </a:lnTo>
                  <a:lnTo>
                    <a:pt x="84194" y="3197"/>
                  </a:lnTo>
                  <a:lnTo>
                    <a:pt x="83936" y="3133"/>
                  </a:lnTo>
                  <a:lnTo>
                    <a:pt x="83225" y="3133"/>
                  </a:lnTo>
                  <a:lnTo>
                    <a:pt x="83032" y="3165"/>
                  </a:lnTo>
                  <a:lnTo>
                    <a:pt x="82870" y="3230"/>
                  </a:lnTo>
                  <a:lnTo>
                    <a:pt x="82805" y="3326"/>
                  </a:lnTo>
                  <a:lnTo>
                    <a:pt x="82741" y="3456"/>
                  </a:lnTo>
                  <a:lnTo>
                    <a:pt x="82612" y="3520"/>
                  </a:lnTo>
                  <a:lnTo>
                    <a:pt x="82450" y="3553"/>
                  </a:lnTo>
                  <a:lnTo>
                    <a:pt x="82256" y="3585"/>
                  </a:lnTo>
                  <a:lnTo>
                    <a:pt x="81998" y="3553"/>
                  </a:lnTo>
                  <a:lnTo>
                    <a:pt x="81740" y="3488"/>
                  </a:lnTo>
                  <a:lnTo>
                    <a:pt x="81449" y="3391"/>
                  </a:lnTo>
                  <a:lnTo>
                    <a:pt x="81158" y="3262"/>
                  </a:lnTo>
                  <a:lnTo>
                    <a:pt x="80835" y="3165"/>
                  </a:lnTo>
                  <a:lnTo>
                    <a:pt x="80513" y="3100"/>
                  </a:lnTo>
                  <a:lnTo>
                    <a:pt x="80157" y="3100"/>
                  </a:lnTo>
                  <a:lnTo>
                    <a:pt x="79802" y="3133"/>
                  </a:lnTo>
                  <a:lnTo>
                    <a:pt x="79544" y="3197"/>
                  </a:lnTo>
                  <a:lnTo>
                    <a:pt x="79318" y="3230"/>
                  </a:lnTo>
                  <a:lnTo>
                    <a:pt x="79188" y="3197"/>
                  </a:lnTo>
                  <a:lnTo>
                    <a:pt x="79156" y="3165"/>
                  </a:lnTo>
                  <a:lnTo>
                    <a:pt x="79156" y="3133"/>
                  </a:lnTo>
                  <a:lnTo>
                    <a:pt x="79156" y="3100"/>
                  </a:lnTo>
                  <a:lnTo>
                    <a:pt x="79092" y="3068"/>
                  </a:lnTo>
                  <a:lnTo>
                    <a:pt x="79027" y="3068"/>
                  </a:lnTo>
                  <a:lnTo>
                    <a:pt x="78898" y="3100"/>
                  </a:lnTo>
                  <a:lnTo>
                    <a:pt x="78672" y="3165"/>
                  </a:lnTo>
                  <a:lnTo>
                    <a:pt x="77767" y="3165"/>
                  </a:lnTo>
                  <a:lnTo>
                    <a:pt x="77186" y="3133"/>
                  </a:lnTo>
                  <a:lnTo>
                    <a:pt x="76669" y="3100"/>
                  </a:lnTo>
                  <a:lnTo>
                    <a:pt x="76185" y="3100"/>
                  </a:lnTo>
                  <a:lnTo>
                    <a:pt x="75862" y="3133"/>
                  </a:lnTo>
                  <a:lnTo>
                    <a:pt x="75797" y="3165"/>
                  </a:lnTo>
                  <a:lnTo>
                    <a:pt x="75733" y="3197"/>
                  </a:lnTo>
                  <a:lnTo>
                    <a:pt x="75701" y="3262"/>
                  </a:lnTo>
                  <a:lnTo>
                    <a:pt x="75571" y="3262"/>
                  </a:lnTo>
                  <a:lnTo>
                    <a:pt x="75442" y="3230"/>
                  </a:lnTo>
                  <a:lnTo>
                    <a:pt x="75281" y="3165"/>
                  </a:lnTo>
                  <a:lnTo>
                    <a:pt x="75087" y="3068"/>
                  </a:lnTo>
                  <a:lnTo>
                    <a:pt x="74925" y="3100"/>
                  </a:lnTo>
                  <a:lnTo>
                    <a:pt x="74732" y="3165"/>
                  </a:lnTo>
                  <a:lnTo>
                    <a:pt x="74602" y="3294"/>
                  </a:lnTo>
                  <a:lnTo>
                    <a:pt x="74506" y="3456"/>
                  </a:lnTo>
                  <a:lnTo>
                    <a:pt x="74473" y="3585"/>
                  </a:lnTo>
                  <a:lnTo>
                    <a:pt x="74506" y="3649"/>
                  </a:lnTo>
                  <a:lnTo>
                    <a:pt x="74538" y="3714"/>
                  </a:lnTo>
                  <a:lnTo>
                    <a:pt x="74667" y="3779"/>
                  </a:lnTo>
                  <a:lnTo>
                    <a:pt x="74699" y="3779"/>
                  </a:lnTo>
                  <a:lnTo>
                    <a:pt x="74699" y="3811"/>
                  </a:lnTo>
                  <a:lnTo>
                    <a:pt x="74473" y="3875"/>
                  </a:lnTo>
                  <a:lnTo>
                    <a:pt x="74053" y="3908"/>
                  </a:lnTo>
                  <a:lnTo>
                    <a:pt x="73472" y="3940"/>
                  </a:lnTo>
                  <a:lnTo>
                    <a:pt x="72374" y="3940"/>
                  </a:lnTo>
                  <a:lnTo>
                    <a:pt x="71987" y="3875"/>
                  </a:lnTo>
                  <a:lnTo>
                    <a:pt x="71890" y="3843"/>
                  </a:lnTo>
                  <a:lnTo>
                    <a:pt x="71825" y="3811"/>
                  </a:lnTo>
                  <a:lnTo>
                    <a:pt x="71793" y="3779"/>
                  </a:lnTo>
                  <a:lnTo>
                    <a:pt x="71696" y="3714"/>
                  </a:lnTo>
                  <a:lnTo>
                    <a:pt x="71405" y="3585"/>
                  </a:lnTo>
                  <a:lnTo>
                    <a:pt x="71018" y="3488"/>
                  </a:lnTo>
                  <a:lnTo>
                    <a:pt x="70598" y="3391"/>
                  </a:lnTo>
                  <a:lnTo>
                    <a:pt x="70146" y="3326"/>
                  </a:lnTo>
                  <a:lnTo>
                    <a:pt x="69726" y="3294"/>
                  </a:lnTo>
                  <a:lnTo>
                    <a:pt x="69306" y="3294"/>
                  </a:lnTo>
                  <a:lnTo>
                    <a:pt x="69209" y="3326"/>
                  </a:lnTo>
                  <a:lnTo>
                    <a:pt x="69048" y="3391"/>
                  </a:lnTo>
                  <a:lnTo>
                    <a:pt x="68854" y="3359"/>
                  </a:lnTo>
                  <a:lnTo>
                    <a:pt x="68660" y="3326"/>
                  </a:lnTo>
                  <a:lnTo>
                    <a:pt x="68466" y="3230"/>
                  </a:lnTo>
                  <a:lnTo>
                    <a:pt x="68240" y="3133"/>
                  </a:lnTo>
                  <a:lnTo>
                    <a:pt x="68046" y="3100"/>
                  </a:lnTo>
                  <a:lnTo>
                    <a:pt x="67885" y="3100"/>
                  </a:lnTo>
                  <a:lnTo>
                    <a:pt x="67724" y="3197"/>
                  </a:lnTo>
                  <a:lnTo>
                    <a:pt x="67659" y="3230"/>
                  </a:lnTo>
                  <a:lnTo>
                    <a:pt x="67562" y="3262"/>
                  </a:lnTo>
                  <a:lnTo>
                    <a:pt x="67304" y="3262"/>
                  </a:lnTo>
                  <a:lnTo>
                    <a:pt x="66948" y="3197"/>
                  </a:lnTo>
                  <a:lnTo>
                    <a:pt x="66561" y="3100"/>
                  </a:lnTo>
                  <a:lnTo>
                    <a:pt x="66141" y="3003"/>
                  </a:lnTo>
                  <a:lnTo>
                    <a:pt x="65786" y="2939"/>
                  </a:lnTo>
                  <a:lnTo>
                    <a:pt x="65463" y="2939"/>
                  </a:lnTo>
                  <a:lnTo>
                    <a:pt x="65334" y="2971"/>
                  </a:lnTo>
                  <a:lnTo>
                    <a:pt x="65237" y="3036"/>
                  </a:lnTo>
                  <a:lnTo>
                    <a:pt x="65043" y="3133"/>
                  </a:lnTo>
                  <a:lnTo>
                    <a:pt x="64946" y="3165"/>
                  </a:lnTo>
                  <a:lnTo>
                    <a:pt x="64882" y="3165"/>
                  </a:lnTo>
                  <a:lnTo>
                    <a:pt x="64817" y="3133"/>
                  </a:lnTo>
                  <a:lnTo>
                    <a:pt x="64752" y="3068"/>
                  </a:lnTo>
                  <a:lnTo>
                    <a:pt x="64623" y="2874"/>
                  </a:lnTo>
                  <a:lnTo>
                    <a:pt x="64526" y="2681"/>
                  </a:lnTo>
                  <a:lnTo>
                    <a:pt x="64462" y="2648"/>
                  </a:lnTo>
                  <a:lnTo>
                    <a:pt x="64429" y="2648"/>
                  </a:lnTo>
                  <a:lnTo>
                    <a:pt x="64365" y="2681"/>
                  </a:lnTo>
                  <a:lnTo>
                    <a:pt x="64333" y="2745"/>
                  </a:lnTo>
                  <a:lnTo>
                    <a:pt x="64268" y="2971"/>
                  </a:lnTo>
                  <a:lnTo>
                    <a:pt x="64171" y="3165"/>
                  </a:lnTo>
                  <a:lnTo>
                    <a:pt x="64106" y="3262"/>
                  </a:lnTo>
                  <a:lnTo>
                    <a:pt x="64074" y="3294"/>
                  </a:lnTo>
                  <a:lnTo>
                    <a:pt x="64010" y="3262"/>
                  </a:lnTo>
                  <a:lnTo>
                    <a:pt x="63945" y="3165"/>
                  </a:lnTo>
                  <a:lnTo>
                    <a:pt x="63848" y="3036"/>
                  </a:lnTo>
                  <a:lnTo>
                    <a:pt x="63687" y="2971"/>
                  </a:lnTo>
                  <a:lnTo>
                    <a:pt x="63493" y="2907"/>
                  </a:lnTo>
                  <a:lnTo>
                    <a:pt x="63267" y="2939"/>
                  </a:lnTo>
                  <a:lnTo>
                    <a:pt x="63008" y="2939"/>
                  </a:lnTo>
                  <a:lnTo>
                    <a:pt x="62685" y="2907"/>
                  </a:lnTo>
                  <a:lnTo>
                    <a:pt x="62330" y="2842"/>
                  </a:lnTo>
                  <a:lnTo>
                    <a:pt x="62007" y="2777"/>
                  </a:lnTo>
                  <a:lnTo>
                    <a:pt x="61749" y="2713"/>
                  </a:lnTo>
                  <a:lnTo>
                    <a:pt x="61491" y="2681"/>
                  </a:lnTo>
                  <a:lnTo>
                    <a:pt x="61329" y="2713"/>
                  </a:lnTo>
                  <a:lnTo>
                    <a:pt x="61264" y="2713"/>
                  </a:lnTo>
                  <a:lnTo>
                    <a:pt x="61232" y="2745"/>
                  </a:lnTo>
                  <a:lnTo>
                    <a:pt x="61232" y="2810"/>
                  </a:lnTo>
                  <a:lnTo>
                    <a:pt x="61168" y="2810"/>
                  </a:lnTo>
                  <a:lnTo>
                    <a:pt x="60974" y="2874"/>
                  </a:lnTo>
                  <a:lnTo>
                    <a:pt x="60683" y="2874"/>
                  </a:lnTo>
                  <a:lnTo>
                    <a:pt x="60392" y="2842"/>
                  </a:lnTo>
                  <a:lnTo>
                    <a:pt x="59779" y="2842"/>
                  </a:lnTo>
                  <a:lnTo>
                    <a:pt x="59585" y="2874"/>
                  </a:lnTo>
                  <a:lnTo>
                    <a:pt x="59553" y="2907"/>
                  </a:lnTo>
                  <a:lnTo>
                    <a:pt x="59520" y="2939"/>
                  </a:lnTo>
                  <a:lnTo>
                    <a:pt x="59456" y="3003"/>
                  </a:lnTo>
                  <a:lnTo>
                    <a:pt x="59327" y="3036"/>
                  </a:lnTo>
                  <a:lnTo>
                    <a:pt x="59165" y="3036"/>
                  </a:lnTo>
                  <a:lnTo>
                    <a:pt x="58971" y="3003"/>
                  </a:lnTo>
                  <a:lnTo>
                    <a:pt x="58875" y="2971"/>
                  </a:lnTo>
                  <a:lnTo>
                    <a:pt x="58778" y="2971"/>
                  </a:lnTo>
                  <a:lnTo>
                    <a:pt x="58584" y="3036"/>
                  </a:lnTo>
                  <a:lnTo>
                    <a:pt x="58455" y="3165"/>
                  </a:lnTo>
                  <a:lnTo>
                    <a:pt x="58390" y="3230"/>
                  </a:lnTo>
                  <a:lnTo>
                    <a:pt x="58358" y="3326"/>
                  </a:lnTo>
                  <a:lnTo>
                    <a:pt x="58196" y="3811"/>
                  </a:lnTo>
                  <a:lnTo>
                    <a:pt x="58035" y="3230"/>
                  </a:lnTo>
                  <a:lnTo>
                    <a:pt x="57938" y="2939"/>
                  </a:lnTo>
                  <a:lnTo>
                    <a:pt x="57873" y="2842"/>
                  </a:lnTo>
                  <a:lnTo>
                    <a:pt x="57809" y="2777"/>
                  </a:lnTo>
                  <a:lnTo>
                    <a:pt x="57712" y="2745"/>
                  </a:lnTo>
                  <a:lnTo>
                    <a:pt x="57583" y="2713"/>
                  </a:lnTo>
                  <a:lnTo>
                    <a:pt x="57260" y="2777"/>
                  </a:lnTo>
                  <a:lnTo>
                    <a:pt x="56743" y="2907"/>
                  </a:lnTo>
                  <a:lnTo>
                    <a:pt x="56356" y="3036"/>
                  </a:lnTo>
                  <a:lnTo>
                    <a:pt x="56226" y="3068"/>
                  </a:lnTo>
                  <a:lnTo>
                    <a:pt x="56033" y="3100"/>
                  </a:lnTo>
                  <a:lnTo>
                    <a:pt x="55807" y="3100"/>
                  </a:lnTo>
                  <a:lnTo>
                    <a:pt x="55516" y="3068"/>
                  </a:lnTo>
                  <a:lnTo>
                    <a:pt x="54805" y="2939"/>
                  </a:lnTo>
                  <a:lnTo>
                    <a:pt x="53901" y="2681"/>
                  </a:lnTo>
                  <a:lnTo>
                    <a:pt x="53449" y="2584"/>
                  </a:lnTo>
                  <a:lnTo>
                    <a:pt x="53094" y="2551"/>
                  </a:lnTo>
                  <a:lnTo>
                    <a:pt x="52997" y="2584"/>
                  </a:lnTo>
                  <a:lnTo>
                    <a:pt x="52900" y="2616"/>
                  </a:lnTo>
                  <a:lnTo>
                    <a:pt x="52835" y="2648"/>
                  </a:lnTo>
                  <a:lnTo>
                    <a:pt x="52771" y="2713"/>
                  </a:lnTo>
                  <a:lnTo>
                    <a:pt x="52706" y="2842"/>
                  </a:lnTo>
                  <a:lnTo>
                    <a:pt x="52609" y="2874"/>
                  </a:lnTo>
                  <a:lnTo>
                    <a:pt x="52480" y="2874"/>
                  </a:lnTo>
                  <a:lnTo>
                    <a:pt x="52319" y="2842"/>
                  </a:lnTo>
                  <a:lnTo>
                    <a:pt x="52125" y="2777"/>
                  </a:lnTo>
                  <a:lnTo>
                    <a:pt x="51899" y="2745"/>
                  </a:lnTo>
                  <a:lnTo>
                    <a:pt x="51608" y="2777"/>
                  </a:lnTo>
                  <a:lnTo>
                    <a:pt x="51350" y="2842"/>
                  </a:lnTo>
                  <a:lnTo>
                    <a:pt x="51124" y="2939"/>
                  </a:lnTo>
                  <a:lnTo>
                    <a:pt x="50962" y="3036"/>
                  </a:lnTo>
                  <a:lnTo>
                    <a:pt x="50898" y="3100"/>
                  </a:lnTo>
                  <a:lnTo>
                    <a:pt x="50865" y="3133"/>
                  </a:lnTo>
                  <a:lnTo>
                    <a:pt x="50865" y="3197"/>
                  </a:lnTo>
                  <a:lnTo>
                    <a:pt x="50898" y="3262"/>
                  </a:lnTo>
                  <a:lnTo>
                    <a:pt x="50898" y="3294"/>
                  </a:lnTo>
                  <a:lnTo>
                    <a:pt x="50801" y="3294"/>
                  </a:lnTo>
                  <a:lnTo>
                    <a:pt x="50607" y="3230"/>
                  </a:lnTo>
                  <a:lnTo>
                    <a:pt x="50349" y="3100"/>
                  </a:lnTo>
                  <a:lnTo>
                    <a:pt x="50026" y="2939"/>
                  </a:lnTo>
                  <a:lnTo>
                    <a:pt x="49670" y="2874"/>
                  </a:lnTo>
                  <a:lnTo>
                    <a:pt x="49315" y="2842"/>
                  </a:lnTo>
                  <a:lnTo>
                    <a:pt x="48960" y="2907"/>
                  </a:lnTo>
                  <a:lnTo>
                    <a:pt x="48669" y="2971"/>
                  </a:lnTo>
                  <a:lnTo>
                    <a:pt x="48475" y="3003"/>
                  </a:lnTo>
                  <a:lnTo>
                    <a:pt x="48346" y="2939"/>
                  </a:lnTo>
                  <a:lnTo>
                    <a:pt x="48314" y="2907"/>
                  </a:lnTo>
                  <a:lnTo>
                    <a:pt x="48314" y="2874"/>
                  </a:lnTo>
                  <a:lnTo>
                    <a:pt x="48314" y="2810"/>
                  </a:lnTo>
                  <a:lnTo>
                    <a:pt x="48282" y="2745"/>
                  </a:lnTo>
                  <a:lnTo>
                    <a:pt x="48120" y="2616"/>
                  </a:lnTo>
                  <a:lnTo>
                    <a:pt x="47894" y="2519"/>
                  </a:lnTo>
                  <a:lnTo>
                    <a:pt x="47636" y="2422"/>
                  </a:lnTo>
                  <a:lnTo>
                    <a:pt x="47345" y="2325"/>
                  </a:lnTo>
                  <a:lnTo>
                    <a:pt x="47087" y="2293"/>
                  </a:lnTo>
                  <a:lnTo>
                    <a:pt x="46861" y="2325"/>
                  </a:lnTo>
                  <a:lnTo>
                    <a:pt x="46764" y="2325"/>
                  </a:lnTo>
                  <a:lnTo>
                    <a:pt x="46699" y="2390"/>
                  </a:lnTo>
                  <a:lnTo>
                    <a:pt x="46635" y="2422"/>
                  </a:lnTo>
                  <a:lnTo>
                    <a:pt x="46215" y="2422"/>
                  </a:lnTo>
                  <a:lnTo>
                    <a:pt x="45763" y="2390"/>
                  </a:lnTo>
                  <a:lnTo>
                    <a:pt x="45246" y="2261"/>
                  </a:lnTo>
                  <a:lnTo>
                    <a:pt x="44729" y="2164"/>
                  </a:lnTo>
                  <a:lnTo>
                    <a:pt x="44180" y="2067"/>
                  </a:lnTo>
                  <a:lnTo>
                    <a:pt x="43631" y="2002"/>
                  </a:lnTo>
                  <a:lnTo>
                    <a:pt x="43179" y="1970"/>
                  </a:lnTo>
                  <a:lnTo>
                    <a:pt x="42824" y="1938"/>
                  </a:lnTo>
                  <a:lnTo>
                    <a:pt x="42630" y="1970"/>
                  </a:lnTo>
                  <a:lnTo>
                    <a:pt x="42598" y="2002"/>
                  </a:lnTo>
                  <a:lnTo>
                    <a:pt x="42630" y="2035"/>
                  </a:lnTo>
                  <a:lnTo>
                    <a:pt x="42856" y="2132"/>
                  </a:lnTo>
                  <a:lnTo>
                    <a:pt x="43082" y="2228"/>
                  </a:lnTo>
                  <a:lnTo>
                    <a:pt x="43211" y="2358"/>
                  </a:lnTo>
                  <a:lnTo>
                    <a:pt x="43276" y="2422"/>
                  </a:lnTo>
                  <a:lnTo>
                    <a:pt x="43308" y="2519"/>
                  </a:lnTo>
                  <a:lnTo>
                    <a:pt x="43308" y="2616"/>
                  </a:lnTo>
                  <a:lnTo>
                    <a:pt x="43276" y="2681"/>
                  </a:lnTo>
                  <a:lnTo>
                    <a:pt x="43276" y="2842"/>
                  </a:lnTo>
                  <a:lnTo>
                    <a:pt x="43308" y="3036"/>
                  </a:lnTo>
                  <a:lnTo>
                    <a:pt x="43405" y="3165"/>
                  </a:lnTo>
                  <a:lnTo>
                    <a:pt x="43534" y="3294"/>
                  </a:lnTo>
                  <a:lnTo>
                    <a:pt x="43599" y="3326"/>
                  </a:lnTo>
                  <a:lnTo>
                    <a:pt x="43502" y="3326"/>
                  </a:lnTo>
                  <a:lnTo>
                    <a:pt x="42888" y="3165"/>
                  </a:lnTo>
                  <a:lnTo>
                    <a:pt x="42436" y="3003"/>
                  </a:lnTo>
                  <a:lnTo>
                    <a:pt x="42146" y="2842"/>
                  </a:lnTo>
                  <a:lnTo>
                    <a:pt x="42049" y="2777"/>
                  </a:lnTo>
                  <a:lnTo>
                    <a:pt x="41984" y="2681"/>
                  </a:lnTo>
                  <a:lnTo>
                    <a:pt x="41984" y="2616"/>
                  </a:lnTo>
                  <a:lnTo>
                    <a:pt x="41984" y="2519"/>
                  </a:lnTo>
                  <a:lnTo>
                    <a:pt x="41984" y="2422"/>
                  </a:lnTo>
                  <a:lnTo>
                    <a:pt x="41984" y="2325"/>
                  </a:lnTo>
                  <a:lnTo>
                    <a:pt x="41919" y="2261"/>
                  </a:lnTo>
                  <a:lnTo>
                    <a:pt x="41855" y="2196"/>
                  </a:lnTo>
                  <a:lnTo>
                    <a:pt x="41564" y="2035"/>
                  </a:lnTo>
                  <a:lnTo>
                    <a:pt x="41144" y="1905"/>
                  </a:lnTo>
                  <a:lnTo>
                    <a:pt x="40660" y="1809"/>
                  </a:lnTo>
                  <a:lnTo>
                    <a:pt x="40498" y="1776"/>
                  </a:lnTo>
                  <a:lnTo>
                    <a:pt x="40369" y="1809"/>
                  </a:lnTo>
                  <a:lnTo>
                    <a:pt x="40305" y="1841"/>
                  </a:lnTo>
                  <a:lnTo>
                    <a:pt x="40272" y="1873"/>
                  </a:lnTo>
                  <a:lnTo>
                    <a:pt x="40240" y="1970"/>
                  </a:lnTo>
                  <a:lnTo>
                    <a:pt x="40240" y="2099"/>
                  </a:lnTo>
                  <a:lnTo>
                    <a:pt x="40272" y="2196"/>
                  </a:lnTo>
                  <a:lnTo>
                    <a:pt x="40240" y="2293"/>
                  </a:lnTo>
                  <a:lnTo>
                    <a:pt x="40143" y="2454"/>
                  </a:lnTo>
                  <a:lnTo>
                    <a:pt x="39949" y="2616"/>
                  </a:lnTo>
                  <a:lnTo>
                    <a:pt x="39723" y="2713"/>
                  </a:lnTo>
                  <a:lnTo>
                    <a:pt x="39530" y="2777"/>
                  </a:lnTo>
                  <a:lnTo>
                    <a:pt x="39336" y="2810"/>
                  </a:lnTo>
                  <a:lnTo>
                    <a:pt x="39207" y="2810"/>
                  </a:lnTo>
                  <a:lnTo>
                    <a:pt x="39207" y="2777"/>
                  </a:lnTo>
                  <a:lnTo>
                    <a:pt x="39207" y="2745"/>
                  </a:lnTo>
                  <a:lnTo>
                    <a:pt x="39174" y="2745"/>
                  </a:lnTo>
                  <a:lnTo>
                    <a:pt x="39110" y="2713"/>
                  </a:lnTo>
                  <a:lnTo>
                    <a:pt x="38916" y="2681"/>
                  </a:lnTo>
                  <a:lnTo>
                    <a:pt x="38593" y="2681"/>
                  </a:lnTo>
                  <a:lnTo>
                    <a:pt x="38173" y="2713"/>
                  </a:lnTo>
                  <a:lnTo>
                    <a:pt x="37786" y="2777"/>
                  </a:lnTo>
                  <a:lnTo>
                    <a:pt x="37430" y="2842"/>
                  </a:lnTo>
                  <a:lnTo>
                    <a:pt x="37204" y="2907"/>
                  </a:lnTo>
                  <a:lnTo>
                    <a:pt x="37107" y="2939"/>
                  </a:lnTo>
                  <a:lnTo>
                    <a:pt x="37075" y="2971"/>
                  </a:lnTo>
                  <a:lnTo>
                    <a:pt x="37075" y="3068"/>
                  </a:lnTo>
                  <a:lnTo>
                    <a:pt x="37107" y="3133"/>
                  </a:lnTo>
                  <a:lnTo>
                    <a:pt x="37204" y="3165"/>
                  </a:lnTo>
                  <a:lnTo>
                    <a:pt x="37334" y="3197"/>
                  </a:lnTo>
                  <a:lnTo>
                    <a:pt x="37463" y="3197"/>
                  </a:lnTo>
                  <a:lnTo>
                    <a:pt x="37656" y="3165"/>
                  </a:lnTo>
                  <a:lnTo>
                    <a:pt x="38173" y="3068"/>
                  </a:lnTo>
                  <a:lnTo>
                    <a:pt x="38432" y="3036"/>
                  </a:lnTo>
                  <a:lnTo>
                    <a:pt x="38658" y="3003"/>
                  </a:lnTo>
                  <a:lnTo>
                    <a:pt x="38884" y="3036"/>
                  </a:lnTo>
                  <a:lnTo>
                    <a:pt x="38948" y="3068"/>
                  </a:lnTo>
                  <a:lnTo>
                    <a:pt x="38981" y="3100"/>
                  </a:lnTo>
                  <a:lnTo>
                    <a:pt x="39045" y="3165"/>
                  </a:lnTo>
                  <a:lnTo>
                    <a:pt x="39045" y="3230"/>
                  </a:lnTo>
                  <a:lnTo>
                    <a:pt x="39045" y="3294"/>
                  </a:lnTo>
                  <a:lnTo>
                    <a:pt x="39013" y="3359"/>
                  </a:lnTo>
                  <a:lnTo>
                    <a:pt x="38884" y="3488"/>
                  </a:lnTo>
                  <a:lnTo>
                    <a:pt x="38690" y="3585"/>
                  </a:lnTo>
                  <a:lnTo>
                    <a:pt x="38432" y="3649"/>
                  </a:lnTo>
                  <a:lnTo>
                    <a:pt x="38141" y="3682"/>
                  </a:lnTo>
                  <a:lnTo>
                    <a:pt x="37850" y="3682"/>
                  </a:lnTo>
                  <a:lnTo>
                    <a:pt x="37560" y="3649"/>
                  </a:lnTo>
                  <a:lnTo>
                    <a:pt x="37269" y="3585"/>
                  </a:lnTo>
                  <a:lnTo>
                    <a:pt x="36752" y="3585"/>
                  </a:lnTo>
                  <a:lnTo>
                    <a:pt x="36591" y="3649"/>
                  </a:lnTo>
                  <a:lnTo>
                    <a:pt x="36429" y="3714"/>
                  </a:lnTo>
                  <a:lnTo>
                    <a:pt x="36203" y="3682"/>
                  </a:lnTo>
                  <a:lnTo>
                    <a:pt x="35977" y="3617"/>
                  </a:lnTo>
                  <a:lnTo>
                    <a:pt x="35719" y="3520"/>
                  </a:lnTo>
                  <a:lnTo>
                    <a:pt x="35428" y="3359"/>
                  </a:lnTo>
                  <a:lnTo>
                    <a:pt x="35299" y="3326"/>
                  </a:lnTo>
                  <a:lnTo>
                    <a:pt x="35331" y="3391"/>
                  </a:lnTo>
                  <a:lnTo>
                    <a:pt x="35460" y="3617"/>
                  </a:lnTo>
                  <a:lnTo>
                    <a:pt x="35590" y="3843"/>
                  </a:lnTo>
                  <a:lnTo>
                    <a:pt x="35622" y="3940"/>
                  </a:lnTo>
                  <a:lnTo>
                    <a:pt x="35622" y="3972"/>
                  </a:lnTo>
                  <a:lnTo>
                    <a:pt x="35590" y="4005"/>
                  </a:lnTo>
                  <a:lnTo>
                    <a:pt x="35525" y="4037"/>
                  </a:lnTo>
                  <a:lnTo>
                    <a:pt x="35267" y="4037"/>
                  </a:lnTo>
                  <a:lnTo>
                    <a:pt x="35041" y="4005"/>
                  </a:lnTo>
                  <a:lnTo>
                    <a:pt x="34944" y="3972"/>
                  </a:lnTo>
                  <a:lnTo>
                    <a:pt x="34911" y="3908"/>
                  </a:lnTo>
                  <a:lnTo>
                    <a:pt x="34879" y="3843"/>
                  </a:lnTo>
                  <a:lnTo>
                    <a:pt x="34847" y="3779"/>
                  </a:lnTo>
                  <a:lnTo>
                    <a:pt x="34879" y="3553"/>
                  </a:lnTo>
                  <a:lnTo>
                    <a:pt x="34911" y="3456"/>
                  </a:lnTo>
                  <a:lnTo>
                    <a:pt x="34879" y="3359"/>
                  </a:lnTo>
                  <a:lnTo>
                    <a:pt x="34814" y="3197"/>
                  </a:lnTo>
                  <a:lnTo>
                    <a:pt x="34653" y="3036"/>
                  </a:lnTo>
                  <a:lnTo>
                    <a:pt x="34459" y="2907"/>
                  </a:lnTo>
                  <a:lnTo>
                    <a:pt x="34233" y="2777"/>
                  </a:lnTo>
                  <a:lnTo>
                    <a:pt x="33975" y="2745"/>
                  </a:lnTo>
                  <a:lnTo>
                    <a:pt x="33652" y="2745"/>
                  </a:lnTo>
                  <a:lnTo>
                    <a:pt x="33555" y="2810"/>
                  </a:lnTo>
                  <a:lnTo>
                    <a:pt x="33523" y="2842"/>
                  </a:lnTo>
                  <a:lnTo>
                    <a:pt x="33523" y="2874"/>
                  </a:lnTo>
                  <a:lnTo>
                    <a:pt x="33587" y="2971"/>
                  </a:lnTo>
                  <a:lnTo>
                    <a:pt x="33716" y="3036"/>
                  </a:lnTo>
                  <a:lnTo>
                    <a:pt x="33943" y="3133"/>
                  </a:lnTo>
                  <a:lnTo>
                    <a:pt x="34201" y="3230"/>
                  </a:lnTo>
                  <a:lnTo>
                    <a:pt x="34395" y="3326"/>
                  </a:lnTo>
                  <a:lnTo>
                    <a:pt x="34524" y="3456"/>
                  </a:lnTo>
                  <a:lnTo>
                    <a:pt x="34524" y="3520"/>
                  </a:lnTo>
                  <a:lnTo>
                    <a:pt x="34524" y="3585"/>
                  </a:lnTo>
                  <a:lnTo>
                    <a:pt x="34524" y="3908"/>
                  </a:lnTo>
                  <a:lnTo>
                    <a:pt x="34524" y="4295"/>
                  </a:lnTo>
                  <a:lnTo>
                    <a:pt x="34524" y="4424"/>
                  </a:lnTo>
                  <a:lnTo>
                    <a:pt x="34492" y="4521"/>
                  </a:lnTo>
                  <a:lnTo>
                    <a:pt x="34459" y="4618"/>
                  </a:lnTo>
                  <a:lnTo>
                    <a:pt x="34362" y="4683"/>
                  </a:lnTo>
                  <a:lnTo>
                    <a:pt x="34265" y="4715"/>
                  </a:lnTo>
                  <a:lnTo>
                    <a:pt x="34104" y="4747"/>
                  </a:lnTo>
                  <a:lnTo>
                    <a:pt x="33684" y="4780"/>
                  </a:lnTo>
                  <a:lnTo>
                    <a:pt x="33329" y="4812"/>
                  </a:lnTo>
                  <a:lnTo>
                    <a:pt x="33071" y="4909"/>
                  </a:lnTo>
                  <a:lnTo>
                    <a:pt x="33006" y="4941"/>
                  </a:lnTo>
                  <a:lnTo>
                    <a:pt x="32941" y="5006"/>
                  </a:lnTo>
                  <a:lnTo>
                    <a:pt x="32909" y="5103"/>
                  </a:lnTo>
                  <a:lnTo>
                    <a:pt x="32941" y="5167"/>
                  </a:lnTo>
                  <a:lnTo>
                    <a:pt x="32941" y="5329"/>
                  </a:lnTo>
                  <a:lnTo>
                    <a:pt x="32877" y="5393"/>
                  </a:lnTo>
                  <a:lnTo>
                    <a:pt x="32812" y="5458"/>
                  </a:lnTo>
                  <a:lnTo>
                    <a:pt x="32683" y="5458"/>
                  </a:lnTo>
                  <a:lnTo>
                    <a:pt x="32554" y="5393"/>
                  </a:lnTo>
                  <a:lnTo>
                    <a:pt x="32425" y="5329"/>
                  </a:lnTo>
                  <a:lnTo>
                    <a:pt x="32295" y="5200"/>
                  </a:lnTo>
                  <a:lnTo>
                    <a:pt x="32199" y="5038"/>
                  </a:lnTo>
                  <a:lnTo>
                    <a:pt x="32166" y="4973"/>
                  </a:lnTo>
                  <a:lnTo>
                    <a:pt x="32102" y="4941"/>
                  </a:lnTo>
                  <a:lnTo>
                    <a:pt x="32005" y="4909"/>
                  </a:lnTo>
                  <a:lnTo>
                    <a:pt x="31908" y="4909"/>
                  </a:lnTo>
                  <a:lnTo>
                    <a:pt x="31650" y="4941"/>
                  </a:lnTo>
                  <a:lnTo>
                    <a:pt x="31359" y="5070"/>
                  </a:lnTo>
                  <a:lnTo>
                    <a:pt x="31004" y="5264"/>
                  </a:lnTo>
                  <a:lnTo>
                    <a:pt x="30907" y="5329"/>
                  </a:lnTo>
                  <a:lnTo>
                    <a:pt x="30842" y="5393"/>
                  </a:lnTo>
                  <a:lnTo>
                    <a:pt x="30842" y="5490"/>
                  </a:lnTo>
                  <a:lnTo>
                    <a:pt x="30874" y="5555"/>
                  </a:lnTo>
                  <a:lnTo>
                    <a:pt x="31101" y="5781"/>
                  </a:lnTo>
                  <a:lnTo>
                    <a:pt x="31197" y="5845"/>
                  </a:lnTo>
                  <a:lnTo>
                    <a:pt x="31359" y="5942"/>
                  </a:lnTo>
                  <a:lnTo>
                    <a:pt x="31746" y="6104"/>
                  </a:lnTo>
                  <a:lnTo>
                    <a:pt x="32231" y="6233"/>
                  </a:lnTo>
                  <a:lnTo>
                    <a:pt x="32780" y="6362"/>
                  </a:lnTo>
                  <a:lnTo>
                    <a:pt x="33232" y="6459"/>
                  </a:lnTo>
                  <a:lnTo>
                    <a:pt x="33587" y="6588"/>
                  </a:lnTo>
                  <a:lnTo>
                    <a:pt x="33846" y="6685"/>
                  </a:lnTo>
                  <a:lnTo>
                    <a:pt x="33910" y="6750"/>
                  </a:lnTo>
                  <a:lnTo>
                    <a:pt x="33943" y="6814"/>
                  </a:lnTo>
                  <a:lnTo>
                    <a:pt x="33975" y="6879"/>
                  </a:lnTo>
                  <a:lnTo>
                    <a:pt x="33943" y="6911"/>
                  </a:lnTo>
                  <a:lnTo>
                    <a:pt x="33878" y="6976"/>
                  </a:lnTo>
                  <a:lnTo>
                    <a:pt x="33813" y="6976"/>
                  </a:lnTo>
                  <a:lnTo>
                    <a:pt x="33523" y="7008"/>
                  </a:lnTo>
                  <a:lnTo>
                    <a:pt x="33071" y="6976"/>
                  </a:lnTo>
                  <a:lnTo>
                    <a:pt x="32715" y="6976"/>
                  </a:lnTo>
                  <a:lnTo>
                    <a:pt x="32263" y="7008"/>
                  </a:lnTo>
                  <a:lnTo>
                    <a:pt x="31779" y="7073"/>
                  </a:lnTo>
                  <a:lnTo>
                    <a:pt x="31359" y="7170"/>
                  </a:lnTo>
                  <a:lnTo>
                    <a:pt x="30842" y="7331"/>
                  </a:lnTo>
                  <a:lnTo>
                    <a:pt x="30681" y="7396"/>
                  </a:lnTo>
                  <a:lnTo>
                    <a:pt x="30584" y="7493"/>
                  </a:lnTo>
                  <a:lnTo>
                    <a:pt x="30519" y="7589"/>
                  </a:lnTo>
                  <a:lnTo>
                    <a:pt x="30487" y="7719"/>
                  </a:lnTo>
                  <a:lnTo>
                    <a:pt x="30487" y="7848"/>
                  </a:lnTo>
                  <a:lnTo>
                    <a:pt x="30519" y="8009"/>
                  </a:lnTo>
                  <a:lnTo>
                    <a:pt x="30584" y="8203"/>
                  </a:lnTo>
                  <a:lnTo>
                    <a:pt x="30648" y="8300"/>
                  </a:lnTo>
                  <a:lnTo>
                    <a:pt x="30713" y="8365"/>
                  </a:lnTo>
                  <a:lnTo>
                    <a:pt x="30745" y="8332"/>
                  </a:lnTo>
                  <a:lnTo>
                    <a:pt x="30778" y="8300"/>
                  </a:lnTo>
                  <a:lnTo>
                    <a:pt x="30842" y="8203"/>
                  </a:lnTo>
                  <a:lnTo>
                    <a:pt x="30939" y="8138"/>
                  </a:lnTo>
                  <a:lnTo>
                    <a:pt x="31165" y="8138"/>
                  </a:lnTo>
                  <a:lnTo>
                    <a:pt x="31294" y="8203"/>
                  </a:lnTo>
                  <a:lnTo>
                    <a:pt x="31359" y="8268"/>
                  </a:lnTo>
                  <a:lnTo>
                    <a:pt x="31423" y="8397"/>
                  </a:lnTo>
                  <a:lnTo>
                    <a:pt x="31423" y="8494"/>
                  </a:lnTo>
                  <a:lnTo>
                    <a:pt x="31391" y="8558"/>
                  </a:lnTo>
                  <a:lnTo>
                    <a:pt x="31327" y="8623"/>
                  </a:lnTo>
                  <a:lnTo>
                    <a:pt x="31165" y="8720"/>
                  </a:lnTo>
                  <a:lnTo>
                    <a:pt x="30971" y="8752"/>
                  </a:lnTo>
                  <a:lnTo>
                    <a:pt x="30745" y="8784"/>
                  </a:lnTo>
                  <a:lnTo>
                    <a:pt x="30519" y="8752"/>
                  </a:lnTo>
                  <a:lnTo>
                    <a:pt x="30325" y="8687"/>
                  </a:lnTo>
                  <a:lnTo>
                    <a:pt x="30164" y="8591"/>
                  </a:lnTo>
                  <a:lnTo>
                    <a:pt x="30099" y="8526"/>
                  </a:lnTo>
                  <a:lnTo>
                    <a:pt x="30035" y="8461"/>
                  </a:lnTo>
                  <a:lnTo>
                    <a:pt x="29970" y="8332"/>
                  </a:lnTo>
                  <a:lnTo>
                    <a:pt x="29873" y="8268"/>
                  </a:lnTo>
                  <a:lnTo>
                    <a:pt x="29744" y="8268"/>
                  </a:lnTo>
                  <a:lnTo>
                    <a:pt x="29615" y="8332"/>
                  </a:lnTo>
                  <a:lnTo>
                    <a:pt x="29550" y="8397"/>
                  </a:lnTo>
                  <a:lnTo>
                    <a:pt x="29518" y="8494"/>
                  </a:lnTo>
                  <a:lnTo>
                    <a:pt x="29583" y="8558"/>
                  </a:lnTo>
                  <a:lnTo>
                    <a:pt x="29680" y="8591"/>
                  </a:lnTo>
                  <a:lnTo>
                    <a:pt x="29776" y="8655"/>
                  </a:lnTo>
                  <a:lnTo>
                    <a:pt x="29841" y="8720"/>
                  </a:lnTo>
                  <a:lnTo>
                    <a:pt x="29841" y="8784"/>
                  </a:lnTo>
                  <a:lnTo>
                    <a:pt x="29776" y="8849"/>
                  </a:lnTo>
                  <a:lnTo>
                    <a:pt x="29744" y="8881"/>
                  </a:lnTo>
                  <a:lnTo>
                    <a:pt x="29744" y="8946"/>
                  </a:lnTo>
                  <a:lnTo>
                    <a:pt x="29841" y="9043"/>
                  </a:lnTo>
                  <a:lnTo>
                    <a:pt x="30035" y="9204"/>
                  </a:lnTo>
                  <a:lnTo>
                    <a:pt x="30293" y="9333"/>
                  </a:lnTo>
                  <a:lnTo>
                    <a:pt x="30422" y="9430"/>
                  </a:lnTo>
                  <a:lnTo>
                    <a:pt x="30584" y="9527"/>
                  </a:lnTo>
                  <a:lnTo>
                    <a:pt x="30778" y="9721"/>
                  </a:lnTo>
                  <a:lnTo>
                    <a:pt x="30907" y="9979"/>
                  </a:lnTo>
                  <a:lnTo>
                    <a:pt x="31004" y="10205"/>
                  </a:lnTo>
                  <a:lnTo>
                    <a:pt x="31004" y="10399"/>
                  </a:lnTo>
                  <a:lnTo>
                    <a:pt x="30971" y="10496"/>
                  </a:lnTo>
                  <a:lnTo>
                    <a:pt x="30907" y="10593"/>
                  </a:lnTo>
                  <a:lnTo>
                    <a:pt x="30842" y="10657"/>
                  </a:lnTo>
                  <a:lnTo>
                    <a:pt x="30745" y="10690"/>
                  </a:lnTo>
                  <a:lnTo>
                    <a:pt x="30648" y="10722"/>
                  </a:lnTo>
                  <a:lnTo>
                    <a:pt x="30487" y="10754"/>
                  </a:lnTo>
                  <a:lnTo>
                    <a:pt x="30099" y="10722"/>
                  </a:lnTo>
                  <a:lnTo>
                    <a:pt x="29873" y="10657"/>
                  </a:lnTo>
                  <a:lnTo>
                    <a:pt x="29841" y="10625"/>
                  </a:lnTo>
                  <a:lnTo>
                    <a:pt x="29841" y="10593"/>
                  </a:lnTo>
                  <a:lnTo>
                    <a:pt x="29970" y="10464"/>
                  </a:lnTo>
                  <a:lnTo>
                    <a:pt x="30002" y="10431"/>
                  </a:lnTo>
                  <a:lnTo>
                    <a:pt x="30035" y="10399"/>
                  </a:lnTo>
                  <a:lnTo>
                    <a:pt x="30002" y="10367"/>
                  </a:lnTo>
                  <a:lnTo>
                    <a:pt x="29970" y="10302"/>
                  </a:lnTo>
                  <a:lnTo>
                    <a:pt x="29809" y="10205"/>
                  </a:lnTo>
                  <a:lnTo>
                    <a:pt x="29550" y="10108"/>
                  </a:lnTo>
                  <a:lnTo>
                    <a:pt x="29163" y="10012"/>
                  </a:lnTo>
                  <a:lnTo>
                    <a:pt x="29001" y="10012"/>
                  </a:lnTo>
                  <a:lnTo>
                    <a:pt x="29001" y="10076"/>
                  </a:lnTo>
                  <a:lnTo>
                    <a:pt x="29066" y="10173"/>
                  </a:lnTo>
                  <a:lnTo>
                    <a:pt x="29260" y="10464"/>
                  </a:lnTo>
                  <a:lnTo>
                    <a:pt x="29421" y="10690"/>
                  </a:lnTo>
                  <a:lnTo>
                    <a:pt x="29518" y="11013"/>
                  </a:lnTo>
                  <a:lnTo>
                    <a:pt x="29583" y="11303"/>
                  </a:lnTo>
                  <a:lnTo>
                    <a:pt x="29550" y="11562"/>
                  </a:lnTo>
                  <a:lnTo>
                    <a:pt x="29550" y="11820"/>
                  </a:lnTo>
                  <a:lnTo>
                    <a:pt x="29615" y="12046"/>
                  </a:lnTo>
                  <a:lnTo>
                    <a:pt x="29712" y="12272"/>
                  </a:lnTo>
                  <a:lnTo>
                    <a:pt x="29809" y="12337"/>
                  </a:lnTo>
                  <a:lnTo>
                    <a:pt x="29873" y="12401"/>
                  </a:lnTo>
                  <a:lnTo>
                    <a:pt x="30067" y="12531"/>
                  </a:lnTo>
                  <a:lnTo>
                    <a:pt x="30099" y="12563"/>
                  </a:lnTo>
                  <a:lnTo>
                    <a:pt x="30099" y="12595"/>
                  </a:lnTo>
                  <a:lnTo>
                    <a:pt x="30099" y="12628"/>
                  </a:lnTo>
                  <a:lnTo>
                    <a:pt x="30035" y="12660"/>
                  </a:lnTo>
                  <a:lnTo>
                    <a:pt x="29809" y="12692"/>
                  </a:lnTo>
                  <a:lnTo>
                    <a:pt x="29647" y="12724"/>
                  </a:lnTo>
                  <a:lnTo>
                    <a:pt x="29583" y="12757"/>
                  </a:lnTo>
                  <a:lnTo>
                    <a:pt x="29550" y="12821"/>
                  </a:lnTo>
                  <a:lnTo>
                    <a:pt x="29518" y="12854"/>
                  </a:lnTo>
                  <a:lnTo>
                    <a:pt x="29518" y="12918"/>
                  </a:lnTo>
                  <a:lnTo>
                    <a:pt x="29583" y="13047"/>
                  </a:lnTo>
                  <a:lnTo>
                    <a:pt x="29712" y="13209"/>
                  </a:lnTo>
                  <a:lnTo>
                    <a:pt x="29906" y="13338"/>
                  </a:lnTo>
                  <a:lnTo>
                    <a:pt x="30164" y="13499"/>
                  </a:lnTo>
                  <a:lnTo>
                    <a:pt x="30455" y="13629"/>
                  </a:lnTo>
                  <a:lnTo>
                    <a:pt x="30681" y="13726"/>
                  </a:lnTo>
                  <a:lnTo>
                    <a:pt x="30810" y="13822"/>
                  </a:lnTo>
                  <a:lnTo>
                    <a:pt x="30874" y="13919"/>
                  </a:lnTo>
                  <a:lnTo>
                    <a:pt x="30874" y="13952"/>
                  </a:lnTo>
                  <a:lnTo>
                    <a:pt x="30842" y="13984"/>
                  </a:lnTo>
                  <a:lnTo>
                    <a:pt x="30713" y="14049"/>
                  </a:lnTo>
                  <a:lnTo>
                    <a:pt x="30616" y="14081"/>
                  </a:lnTo>
                  <a:lnTo>
                    <a:pt x="30487" y="14049"/>
                  </a:lnTo>
                  <a:lnTo>
                    <a:pt x="30390" y="14016"/>
                  </a:lnTo>
                  <a:lnTo>
                    <a:pt x="30293" y="13984"/>
                  </a:lnTo>
                  <a:lnTo>
                    <a:pt x="30229" y="13984"/>
                  </a:lnTo>
                  <a:lnTo>
                    <a:pt x="30164" y="14016"/>
                  </a:lnTo>
                  <a:lnTo>
                    <a:pt x="30099" y="14081"/>
                  </a:lnTo>
                  <a:lnTo>
                    <a:pt x="30132" y="14145"/>
                  </a:lnTo>
                  <a:lnTo>
                    <a:pt x="30196" y="14210"/>
                  </a:lnTo>
                  <a:lnTo>
                    <a:pt x="30422" y="14371"/>
                  </a:lnTo>
                  <a:lnTo>
                    <a:pt x="30810" y="14533"/>
                  </a:lnTo>
                  <a:lnTo>
                    <a:pt x="31230" y="14694"/>
                  </a:lnTo>
                  <a:lnTo>
                    <a:pt x="31714" y="14856"/>
                  </a:lnTo>
                  <a:lnTo>
                    <a:pt x="32166" y="14985"/>
                  </a:lnTo>
                  <a:lnTo>
                    <a:pt x="32554" y="15050"/>
                  </a:lnTo>
                  <a:lnTo>
                    <a:pt x="32844" y="15050"/>
                  </a:lnTo>
                  <a:lnTo>
                    <a:pt x="33071" y="15017"/>
                  </a:lnTo>
                  <a:lnTo>
                    <a:pt x="33264" y="15050"/>
                  </a:lnTo>
                  <a:lnTo>
                    <a:pt x="33426" y="15147"/>
                  </a:lnTo>
                  <a:lnTo>
                    <a:pt x="33555" y="15243"/>
                  </a:lnTo>
                  <a:lnTo>
                    <a:pt x="33652" y="15373"/>
                  </a:lnTo>
                  <a:lnTo>
                    <a:pt x="33652" y="15502"/>
                  </a:lnTo>
                  <a:lnTo>
                    <a:pt x="33620" y="15663"/>
                  </a:lnTo>
                  <a:lnTo>
                    <a:pt x="33523" y="15825"/>
                  </a:lnTo>
                  <a:lnTo>
                    <a:pt x="33329" y="15922"/>
                  </a:lnTo>
                  <a:lnTo>
                    <a:pt x="33103" y="15986"/>
                  </a:lnTo>
                  <a:lnTo>
                    <a:pt x="32844" y="16019"/>
                  </a:lnTo>
                  <a:lnTo>
                    <a:pt x="32554" y="16019"/>
                  </a:lnTo>
                  <a:lnTo>
                    <a:pt x="32263" y="15986"/>
                  </a:lnTo>
                  <a:lnTo>
                    <a:pt x="32005" y="15889"/>
                  </a:lnTo>
                  <a:lnTo>
                    <a:pt x="31746" y="15792"/>
                  </a:lnTo>
                  <a:lnTo>
                    <a:pt x="31553" y="15631"/>
                  </a:lnTo>
                  <a:lnTo>
                    <a:pt x="31423" y="15534"/>
                  </a:lnTo>
                  <a:lnTo>
                    <a:pt x="31230" y="15437"/>
                  </a:lnTo>
                  <a:lnTo>
                    <a:pt x="31068" y="15405"/>
                  </a:lnTo>
                  <a:lnTo>
                    <a:pt x="30842" y="15405"/>
                  </a:lnTo>
                  <a:lnTo>
                    <a:pt x="30842" y="15373"/>
                  </a:lnTo>
                  <a:lnTo>
                    <a:pt x="31133" y="15243"/>
                  </a:lnTo>
                  <a:lnTo>
                    <a:pt x="31391" y="15114"/>
                  </a:lnTo>
                  <a:lnTo>
                    <a:pt x="31456" y="15050"/>
                  </a:lnTo>
                  <a:lnTo>
                    <a:pt x="31456" y="15017"/>
                  </a:lnTo>
                  <a:lnTo>
                    <a:pt x="31359" y="14985"/>
                  </a:lnTo>
                  <a:lnTo>
                    <a:pt x="30874" y="14985"/>
                  </a:lnTo>
                  <a:lnTo>
                    <a:pt x="30681" y="15017"/>
                  </a:lnTo>
                  <a:lnTo>
                    <a:pt x="30551" y="15050"/>
                  </a:lnTo>
                  <a:lnTo>
                    <a:pt x="30487" y="15114"/>
                  </a:lnTo>
                  <a:lnTo>
                    <a:pt x="30455" y="15147"/>
                  </a:lnTo>
                  <a:lnTo>
                    <a:pt x="30422" y="15179"/>
                  </a:lnTo>
                  <a:lnTo>
                    <a:pt x="30293" y="15211"/>
                  </a:lnTo>
                  <a:lnTo>
                    <a:pt x="30132" y="15211"/>
                  </a:lnTo>
                  <a:lnTo>
                    <a:pt x="29906" y="15147"/>
                  </a:lnTo>
                  <a:lnTo>
                    <a:pt x="29680" y="15082"/>
                  </a:lnTo>
                  <a:lnTo>
                    <a:pt x="29615" y="15082"/>
                  </a:lnTo>
                  <a:lnTo>
                    <a:pt x="29583" y="15114"/>
                  </a:lnTo>
                  <a:lnTo>
                    <a:pt x="29550" y="15147"/>
                  </a:lnTo>
                  <a:lnTo>
                    <a:pt x="29583" y="15179"/>
                  </a:lnTo>
                  <a:lnTo>
                    <a:pt x="29680" y="15340"/>
                  </a:lnTo>
                  <a:lnTo>
                    <a:pt x="29776" y="15534"/>
                  </a:lnTo>
                  <a:lnTo>
                    <a:pt x="29809" y="15599"/>
                  </a:lnTo>
                  <a:lnTo>
                    <a:pt x="29776" y="15631"/>
                  </a:lnTo>
                  <a:lnTo>
                    <a:pt x="29712" y="15696"/>
                  </a:lnTo>
                  <a:lnTo>
                    <a:pt x="29647" y="15728"/>
                  </a:lnTo>
                  <a:lnTo>
                    <a:pt x="29357" y="15792"/>
                  </a:lnTo>
                  <a:lnTo>
                    <a:pt x="29195" y="15825"/>
                  </a:lnTo>
                  <a:lnTo>
                    <a:pt x="29098" y="15889"/>
                  </a:lnTo>
                  <a:lnTo>
                    <a:pt x="29034" y="15954"/>
                  </a:lnTo>
                  <a:lnTo>
                    <a:pt x="29034" y="16019"/>
                  </a:lnTo>
                  <a:lnTo>
                    <a:pt x="29098" y="16083"/>
                  </a:lnTo>
                  <a:lnTo>
                    <a:pt x="29195" y="16148"/>
                  </a:lnTo>
                  <a:lnTo>
                    <a:pt x="29486" y="16277"/>
                  </a:lnTo>
                  <a:lnTo>
                    <a:pt x="29873" y="16406"/>
                  </a:lnTo>
                  <a:lnTo>
                    <a:pt x="30325" y="16503"/>
                  </a:lnTo>
                  <a:lnTo>
                    <a:pt x="30778" y="16568"/>
                  </a:lnTo>
                  <a:lnTo>
                    <a:pt x="31230" y="16535"/>
                  </a:lnTo>
                  <a:lnTo>
                    <a:pt x="31972" y="16535"/>
                  </a:lnTo>
                  <a:lnTo>
                    <a:pt x="32231" y="16568"/>
                  </a:lnTo>
                  <a:lnTo>
                    <a:pt x="32392" y="16632"/>
                  </a:lnTo>
                  <a:lnTo>
                    <a:pt x="32457" y="16697"/>
                  </a:lnTo>
                  <a:lnTo>
                    <a:pt x="32522" y="16794"/>
                  </a:lnTo>
                  <a:lnTo>
                    <a:pt x="32586" y="16987"/>
                  </a:lnTo>
                  <a:lnTo>
                    <a:pt x="32618" y="17246"/>
                  </a:lnTo>
                  <a:lnTo>
                    <a:pt x="32586" y="17504"/>
                  </a:lnTo>
                  <a:lnTo>
                    <a:pt x="32554" y="17730"/>
                  </a:lnTo>
                  <a:lnTo>
                    <a:pt x="32489" y="17924"/>
                  </a:lnTo>
                  <a:lnTo>
                    <a:pt x="32392" y="18053"/>
                  </a:lnTo>
                  <a:lnTo>
                    <a:pt x="32102" y="18053"/>
                  </a:lnTo>
                  <a:lnTo>
                    <a:pt x="31876" y="18085"/>
                  </a:lnTo>
                  <a:lnTo>
                    <a:pt x="31650" y="18118"/>
                  </a:lnTo>
                  <a:lnTo>
                    <a:pt x="31391" y="18215"/>
                  </a:lnTo>
                  <a:lnTo>
                    <a:pt x="31101" y="18344"/>
                  </a:lnTo>
                  <a:lnTo>
                    <a:pt x="30971" y="18376"/>
                  </a:lnTo>
                  <a:lnTo>
                    <a:pt x="30939" y="18344"/>
                  </a:lnTo>
                  <a:lnTo>
                    <a:pt x="30971" y="18312"/>
                  </a:lnTo>
                  <a:lnTo>
                    <a:pt x="31133" y="18118"/>
                  </a:lnTo>
                  <a:lnTo>
                    <a:pt x="31197" y="17989"/>
                  </a:lnTo>
                  <a:lnTo>
                    <a:pt x="31230" y="17924"/>
                  </a:lnTo>
                  <a:lnTo>
                    <a:pt x="31197" y="17859"/>
                  </a:lnTo>
                  <a:lnTo>
                    <a:pt x="31165" y="17795"/>
                  </a:lnTo>
                  <a:lnTo>
                    <a:pt x="31101" y="17762"/>
                  </a:lnTo>
                  <a:lnTo>
                    <a:pt x="30939" y="17666"/>
                  </a:lnTo>
                  <a:lnTo>
                    <a:pt x="30745" y="17633"/>
                  </a:lnTo>
                  <a:lnTo>
                    <a:pt x="30584" y="17633"/>
                  </a:lnTo>
                  <a:lnTo>
                    <a:pt x="30455" y="17666"/>
                  </a:lnTo>
                  <a:lnTo>
                    <a:pt x="30390" y="17762"/>
                  </a:lnTo>
                  <a:lnTo>
                    <a:pt x="30390" y="17795"/>
                  </a:lnTo>
                  <a:lnTo>
                    <a:pt x="30325" y="17827"/>
                  </a:lnTo>
                  <a:lnTo>
                    <a:pt x="30196" y="17859"/>
                  </a:lnTo>
                  <a:lnTo>
                    <a:pt x="29970" y="17827"/>
                  </a:lnTo>
                  <a:lnTo>
                    <a:pt x="29712" y="17762"/>
                  </a:lnTo>
                  <a:lnTo>
                    <a:pt x="29453" y="17730"/>
                  </a:lnTo>
                  <a:lnTo>
                    <a:pt x="29260" y="17698"/>
                  </a:lnTo>
                  <a:lnTo>
                    <a:pt x="29098" y="17730"/>
                  </a:lnTo>
                  <a:lnTo>
                    <a:pt x="29066" y="17730"/>
                  </a:lnTo>
                  <a:lnTo>
                    <a:pt x="29034" y="17762"/>
                  </a:lnTo>
                  <a:lnTo>
                    <a:pt x="29034" y="17827"/>
                  </a:lnTo>
                  <a:lnTo>
                    <a:pt x="29066" y="17892"/>
                  </a:lnTo>
                  <a:lnTo>
                    <a:pt x="29163" y="18021"/>
                  </a:lnTo>
                  <a:lnTo>
                    <a:pt x="29292" y="18150"/>
                  </a:lnTo>
                  <a:lnTo>
                    <a:pt x="29486" y="18247"/>
                  </a:lnTo>
                  <a:lnTo>
                    <a:pt x="29712" y="18344"/>
                  </a:lnTo>
                  <a:lnTo>
                    <a:pt x="29906" y="18408"/>
                  </a:lnTo>
                  <a:lnTo>
                    <a:pt x="30099" y="18408"/>
                  </a:lnTo>
                  <a:lnTo>
                    <a:pt x="30229" y="18376"/>
                  </a:lnTo>
                  <a:lnTo>
                    <a:pt x="30358" y="18312"/>
                  </a:lnTo>
                  <a:lnTo>
                    <a:pt x="30487" y="18344"/>
                  </a:lnTo>
                  <a:lnTo>
                    <a:pt x="30616" y="18408"/>
                  </a:lnTo>
                  <a:lnTo>
                    <a:pt x="30713" y="18538"/>
                  </a:lnTo>
                  <a:lnTo>
                    <a:pt x="30778" y="18731"/>
                  </a:lnTo>
                  <a:lnTo>
                    <a:pt x="30810" y="18957"/>
                  </a:lnTo>
                  <a:lnTo>
                    <a:pt x="30810" y="19216"/>
                  </a:lnTo>
                  <a:lnTo>
                    <a:pt x="30810" y="19506"/>
                  </a:lnTo>
                  <a:lnTo>
                    <a:pt x="30778" y="19765"/>
                  </a:lnTo>
                  <a:lnTo>
                    <a:pt x="30745" y="19829"/>
                  </a:lnTo>
                  <a:lnTo>
                    <a:pt x="30681" y="19894"/>
                  </a:lnTo>
                  <a:lnTo>
                    <a:pt x="30648" y="19926"/>
                  </a:lnTo>
                  <a:lnTo>
                    <a:pt x="30519" y="19926"/>
                  </a:lnTo>
                  <a:lnTo>
                    <a:pt x="30422" y="19862"/>
                  </a:lnTo>
                  <a:lnTo>
                    <a:pt x="30325" y="19797"/>
                  </a:lnTo>
                  <a:lnTo>
                    <a:pt x="30229" y="19765"/>
                  </a:lnTo>
                  <a:lnTo>
                    <a:pt x="30229" y="19797"/>
                  </a:lnTo>
                  <a:lnTo>
                    <a:pt x="30229" y="19862"/>
                  </a:lnTo>
                  <a:lnTo>
                    <a:pt x="30293" y="20055"/>
                  </a:lnTo>
                  <a:lnTo>
                    <a:pt x="30293" y="20346"/>
                  </a:lnTo>
                  <a:lnTo>
                    <a:pt x="30293" y="20734"/>
                  </a:lnTo>
                  <a:lnTo>
                    <a:pt x="30261" y="21154"/>
                  </a:lnTo>
                  <a:lnTo>
                    <a:pt x="30196" y="21670"/>
                  </a:lnTo>
                  <a:lnTo>
                    <a:pt x="30132" y="21832"/>
                  </a:lnTo>
                  <a:lnTo>
                    <a:pt x="30099" y="21961"/>
                  </a:lnTo>
                  <a:lnTo>
                    <a:pt x="30035" y="22025"/>
                  </a:lnTo>
                  <a:lnTo>
                    <a:pt x="29841" y="22025"/>
                  </a:lnTo>
                  <a:lnTo>
                    <a:pt x="29712" y="21961"/>
                  </a:lnTo>
                  <a:lnTo>
                    <a:pt x="29486" y="21864"/>
                  </a:lnTo>
                  <a:lnTo>
                    <a:pt x="29227" y="21832"/>
                  </a:lnTo>
                  <a:lnTo>
                    <a:pt x="28904" y="21864"/>
                  </a:lnTo>
                  <a:lnTo>
                    <a:pt x="28614" y="21929"/>
                  </a:lnTo>
                  <a:lnTo>
                    <a:pt x="28452" y="21961"/>
                  </a:lnTo>
                  <a:lnTo>
                    <a:pt x="28226" y="22025"/>
                  </a:lnTo>
                  <a:lnTo>
                    <a:pt x="27613" y="22058"/>
                  </a:lnTo>
                  <a:lnTo>
                    <a:pt x="26902" y="22058"/>
                  </a:lnTo>
                  <a:lnTo>
                    <a:pt x="26127" y="22025"/>
                  </a:lnTo>
                  <a:lnTo>
                    <a:pt x="25384" y="21961"/>
                  </a:lnTo>
                  <a:lnTo>
                    <a:pt x="24706" y="21961"/>
                  </a:lnTo>
                  <a:lnTo>
                    <a:pt x="24157" y="21993"/>
                  </a:lnTo>
                  <a:lnTo>
                    <a:pt x="23963" y="22025"/>
                  </a:lnTo>
                  <a:lnTo>
                    <a:pt x="23834" y="22058"/>
                  </a:lnTo>
                  <a:lnTo>
                    <a:pt x="23640" y="22122"/>
                  </a:lnTo>
                  <a:lnTo>
                    <a:pt x="23350" y="22122"/>
                  </a:lnTo>
                  <a:lnTo>
                    <a:pt x="23091" y="22058"/>
                  </a:lnTo>
                  <a:lnTo>
                    <a:pt x="22801" y="21929"/>
                  </a:lnTo>
                  <a:lnTo>
                    <a:pt x="22607" y="21864"/>
                  </a:lnTo>
                  <a:lnTo>
                    <a:pt x="22348" y="21767"/>
                  </a:lnTo>
                  <a:lnTo>
                    <a:pt x="22058" y="21703"/>
                  </a:lnTo>
                  <a:lnTo>
                    <a:pt x="21735" y="21670"/>
                  </a:lnTo>
                  <a:lnTo>
                    <a:pt x="20960" y="21638"/>
                  </a:lnTo>
                  <a:lnTo>
                    <a:pt x="20120" y="21670"/>
                  </a:lnTo>
                  <a:lnTo>
                    <a:pt x="19345" y="21703"/>
                  </a:lnTo>
                  <a:lnTo>
                    <a:pt x="18505" y="21703"/>
                  </a:lnTo>
                  <a:lnTo>
                    <a:pt x="17666" y="21638"/>
                  </a:lnTo>
                  <a:lnTo>
                    <a:pt x="16826" y="21541"/>
                  </a:lnTo>
                  <a:lnTo>
                    <a:pt x="16406" y="21476"/>
                  </a:lnTo>
                  <a:lnTo>
                    <a:pt x="15825" y="21476"/>
                  </a:lnTo>
                  <a:lnTo>
                    <a:pt x="15760" y="21509"/>
                  </a:lnTo>
                  <a:lnTo>
                    <a:pt x="15728" y="21541"/>
                  </a:lnTo>
                  <a:lnTo>
                    <a:pt x="15663" y="21573"/>
                  </a:lnTo>
                  <a:lnTo>
                    <a:pt x="15243" y="21573"/>
                  </a:lnTo>
                  <a:lnTo>
                    <a:pt x="14727" y="21541"/>
                  </a:lnTo>
                  <a:lnTo>
                    <a:pt x="14145" y="21476"/>
                  </a:lnTo>
                  <a:lnTo>
                    <a:pt x="13499" y="21380"/>
                  </a:lnTo>
                  <a:lnTo>
                    <a:pt x="12854" y="21380"/>
                  </a:lnTo>
                  <a:lnTo>
                    <a:pt x="12724" y="21412"/>
                  </a:lnTo>
                  <a:lnTo>
                    <a:pt x="12628" y="21444"/>
                  </a:lnTo>
                  <a:lnTo>
                    <a:pt x="12595" y="21509"/>
                  </a:lnTo>
                  <a:lnTo>
                    <a:pt x="12563" y="21638"/>
                  </a:lnTo>
                  <a:lnTo>
                    <a:pt x="12434" y="21767"/>
                  </a:lnTo>
                  <a:lnTo>
                    <a:pt x="12272" y="21864"/>
                  </a:lnTo>
                  <a:lnTo>
                    <a:pt x="12078" y="21961"/>
                  </a:lnTo>
                  <a:lnTo>
                    <a:pt x="11820" y="22025"/>
                  </a:lnTo>
                  <a:lnTo>
                    <a:pt x="11594" y="22058"/>
                  </a:lnTo>
                  <a:lnTo>
                    <a:pt x="11433" y="22090"/>
                  </a:lnTo>
                  <a:lnTo>
                    <a:pt x="11303" y="22058"/>
                  </a:lnTo>
                  <a:lnTo>
                    <a:pt x="11271" y="22025"/>
                  </a:lnTo>
                  <a:lnTo>
                    <a:pt x="11271" y="21961"/>
                  </a:lnTo>
                  <a:lnTo>
                    <a:pt x="11368" y="21896"/>
                  </a:lnTo>
                  <a:lnTo>
                    <a:pt x="11562" y="21799"/>
                  </a:lnTo>
                  <a:lnTo>
                    <a:pt x="11723" y="21735"/>
                  </a:lnTo>
                  <a:lnTo>
                    <a:pt x="11820" y="21606"/>
                  </a:lnTo>
                  <a:lnTo>
                    <a:pt x="11820" y="21573"/>
                  </a:lnTo>
                  <a:lnTo>
                    <a:pt x="11820" y="21509"/>
                  </a:lnTo>
                  <a:lnTo>
                    <a:pt x="11756" y="21412"/>
                  </a:lnTo>
                  <a:lnTo>
                    <a:pt x="11626" y="21347"/>
                  </a:lnTo>
                  <a:lnTo>
                    <a:pt x="11465" y="21347"/>
                  </a:lnTo>
                  <a:lnTo>
                    <a:pt x="11336" y="21380"/>
                  </a:lnTo>
                  <a:lnTo>
                    <a:pt x="11207" y="21476"/>
                  </a:lnTo>
                  <a:lnTo>
                    <a:pt x="11142" y="21509"/>
                  </a:lnTo>
                  <a:lnTo>
                    <a:pt x="11045" y="21541"/>
                  </a:lnTo>
                  <a:lnTo>
                    <a:pt x="10754" y="21573"/>
                  </a:lnTo>
                  <a:lnTo>
                    <a:pt x="10431" y="21573"/>
                  </a:lnTo>
                  <a:lnTo>
                    <a:pt x="10076" y="21476"/>
                  </a:lnTo>
                  <a:lnTo>
                    <a:pt x="9656" y="21380"/>
                  </a:lnTo>
                  <a:lnTo>
                    <a:pt x="9463" y="21347"/>
                  </a:lnTo>
                  <a:lnTo>
                    <a:pt x="9463" y="21380"/>
                  </a:lnTo>
                  <a:lnTo>
                    <a:pt x="9495" y="21412"/>
                  </a:lnTo>
                  <a:lnTo>
                    <a:pt x="9786" y="21606"/>
                  </a:lnTo>
                  <a:lnTo>
                    <a:pt x="10044" y="21767"/>
                  </a:lnTo>
                  <a:lnTo>
                    <a:pt x="10108" y="21832"/>
                  </a:lnTo>
                  <a:lnTo>
                    <a:pt x="10108" y="21896"/>
                  </a:lnTo>
                  <a:lnTo>
                    <a:pt x="10044" y="21929"/>
                  </a:lnTo>
                  <a:lnTo>
                    <a:pt x="9882" y="21961"/>
                  </a:lnTo>
                  <a:lnTo>
                    <a:pt x="9398" y="22058"/>
                  </a:lnTo>
                  <a:lnTo>
                    <a:pt x="8655" y="22058"/>
                  </a:lnTo>
                  <a:lnTo>
                    <a:pt x="8365" y="22025"/>
                  </a:lnTo>
                  <a:lnTo>
                    <a:pt x="8235" y="21993"/>
                  </a:lnTo>
                  <a:lnTo>
                    <a:pt x="8171" y="21929"/>
                  </a:lnTo>
                  <a:lnTo>
                    <a:pt x="8106" y="21896"/>
                  </a:lnTo>
                  <a:lnTo>
                    <a:pt x="8042" y="21864"/>
                  </a:lnTo>
                  <a:lnTo>
                    <a:pt x="7977" y="21896"/>
                  </a:lnTo>
                  <a:lnTo>
                    <a:pt x="7912" y="21929"/>
                  </a:lnTo>
                  <a:lnTo>
                    <a:pt x="7815" y="22025"/>
                  </a:lnTo>
                  <a:lnTo>
                    <a:pt x="7719" y="22219"/>
                  </a:lnTo>
                  <a:lnTo>
                    <a:pt x="7686" y="22348"/>
                  </a:lnTo>
                  <a:lnTo>
                    <a:pt x="7622" y="22445"/>
                  </a:lnTo>
                  <a:lnTo>
                    <a:pt x="7525" y="22542"/>
                  </a:lnTo>
                  <a:lnTo>
                    <a:pt x="7428" y="22639"/>
                  </a:lnTo>
                  <a:lnTo>
                    <a:pt x="7202" y="22736"/>
                  </a:lnTo>
                  <a:lnTo>
                    <a:pt x="6911" y="22801"/>
                  </a:lnTo>
                  <a:lnTo>
                    <a:pt x="6621" y="22801"/>
                  </a:lnTo>
                  <a:lnTo>
                    <a:pt x="6330" y="22704"/>
                  </a:lnTo>
                  <a:lnTo>
                    <a:pt x="6072" y="22575"/>
                  </a:lnTo>
                  <a:lnTo>
                    <a:pt x="5942" y="22478"/>
                  </a:lnTo>
                  <a:lnTo>
                    <a:pt x="5845" y="22348"/>
                  </a:lnTo>
                  <a:lnTo>
                    <a:pt x="5619" y="22122"/>
                  </a:lnTo>
                  <a:lnTo>
                    <a:pt x="5523" y="22090"/>
                  </a:lnTo>
                  <a:lnTo>
                    <a:pt x="5458" y="22090"/>
                  </a:lnTo>
                  <a:lnTo>
                    <a:pt x="5393" y="22155"/>
                  </a:lnTo>
                  <a:lnTo>
                    <a:pt x="5329" y="22284"/>
                  </a:lnTo>
                  <a:lnTo>
                    <a:pt x="5200" y="22736"/>
                  </a:lnTo>
                  <a:lnTo>
                    <a:pt x="5038" y="23124"/>
                  </a:lnTo>
                  <a:lnTo>
                    <a:pt x="4973" y="23253"/>
                  </a:lnTo>
                  <a:lnTo>
                    <a:pt x="4877" y="23350"/>
                  </a:lnTo>
                  <a:lnTo>
                    <a:pt x="4780" y="23414"/>
                  </a:lnTo>
                  <a:lnTo>
                    <a:pt x="4683" y="23446"/>
                  </a:lnTo>
                  <a:lnTo>
                    <a:pt x="4586" y="23446"/>
                  </a:lnTo>
                  <a:lnTo>
                    <a:pt x="4424" y="23414"/>
                  </a:lnTo>
                  <a:lnTo>
                    <a:pt x="4198" y="23382"/>
                  </a:lnTo>
                  <a:lnTo>
                    <a:pt x="3875" y="23382"/>
                  </a:lnTo>
                  <a:lnTo>
                    <a:pt x="3552" y="23446"/>
                  </a:lnTo>
                  <a:lnTo>
                    <a:pt x="3262" y="23543"/>
                  </a:lnTo>
                  <a:lnTo>
                    <a:pt x="3003" y="23640"/>
                  </a:lnTo>
                  <a:lnTo>
                    <a:pt x="2777" y="23769"/>
                  </a:lnTo>
                  <a:lnTo>
                    <a:pt x="2713" y="23834"/>
                  </a:lnTo>
                  <a:lnTo>
                    <a:pt x="2648" y="23899"/>
                  </a:lnTo>
                  <a:lnTo>
                    <a:pt x="2648" y="23963"/>
                  </a:lnTo>
                  <a:lnTo>
                    <a:pt x="2648" y="24028"/>
                  </a:lnTo>
                  <a:lnTo>
                    <a:pt x="2648" y="24125"/>
                  </a:lnTo>
                  <a:lnTo>
                    <a:pt x="2584" y="24157"/>
                  </a:lnTo>
                  <a:lnTo>
                    <a:pt x="2454" y="24157"/>
                  </a:lnTo>
                  <a:lnTo>
                    <a:pt x="2293" y="24125"/>
                  </a:lnTo>
                  <a:lnTo>
                    <a:pt x="2196" y="24092"/>
                  </a:lnTo>
                  <a:lnTo>
                    <a:pt x="2067" y="24092"/>
                  </a:lnTo>
                  <a:lnTo>
                    <a:pt x="2002" y="24125"/>
                  </a:lnTo>
                  <a:lnTo>
                    <a:pt x="1905" y="24157"/>
                  </a:lnTo>
                  <a:lnTo>
                    <a:pt x="1744" y="24286"/>
                  </a:lnTo>
                  <a:lnTo>
                    <a:pt x="1647" y="24480"/>
                  </a:lnTo>
                  <a:lnTo>
                    <a:pt x="1582" y="24706"/>
                  </a:lnTo>
                  <a:lnTo>
                    <a:pt x="1550" y="24964"/>
                  </a:lnTo>
                  <a:lnTo>
                    <a:pt x="1582" y="25255"/>
                  </a:lnTo>
                  <a:lnTo>
                    <a:pt x="1679" y="25546"/>
                  </a:lnTo>
                  <a:lnTo>
                    <a:pt x="1744" y="25772"/>
                  </a:lnTo>
                  <a:lnTo>
                    <a:pt x="1776" y="25966"/>
                  </a:lnTo>
                  <a:lnTo>
                    <a:pt x="1712" y="26095"/>
                  </a:lnTo>
                  <a:lnTo>
                    <a:pt x="1647" y="26192"/>
                  </a:lnTo>
                  <a:lnTo>
                    <a:pt x="1518" y="26256"/>
                  </a:lnTo>
                  <a:lnTo>
                    <a:pt x="1356" y="26224"/>
                  </a:lnTo>
                  <a:lnTo>
                    <a:pt x="1195" y="26127"/>
                  </a:lnTo>
                  <a:lnTo>
                    <a:pt x="1001" y="25998"/>
                  </a:lnTo>
                  <a:lnTo>
                    <a:pt x="807" y="25804"/>
                  </a:lnTo>
                  <a:lnTo>
                    <a:pt x="743" y="25772"/>
                  </a:lnTo>
                  <a:lnTo>
                    <a:pt x="678" y="25804"/>
                  </a:lnTo>
                  <a:lnTo>
                    <a:pt x="614" y="25836"/>
                  </a:lnTo>
                  <a:lnTo>
                    <a:pt x="581" y="25901"/>
                  </a:lnTo>
                  <a:lnTo>
                    <a:pt x="484" y="26159"/>
                  </a:lnTo>
                  <a:lnTo>
                    <a:pt x="420" y="26385"/>
                  </a:lnTo>
                  <a:lnTo>
                    <a:pt x="452" y="26547"/>
                  </a:lnTo>
                  <a:lnTo>
                    <a:pt x="484" y="26611"/>
                  </a:lnTo>
                  <a:lnTo>
                    <a:pt x="517" y="26676"/>
                  </a:lnTo>
                  <a:lnTo>
                    <a:pt x="646" y="26676"/>
                  </a:lnTo>
                  <a:lnTo>
                    <a:pt x="743" y="26708"/>
                  </a:lnTo>
                  <a:lnTo>
                    <a:pt x="840" y="26741"/>
                  </a:lnTo>
                  <a:lnTo>
                    <a:pt x="904" y="26773"/>
                  </a:lnTo>
                  <a:lnTo>
                    <a:pt x="937" y="26870"/>
                  </a:lnTo>
                  <a:lnTo>
                    <a:pt x="937" y="26967"/>
                  </a:lnTo>
                  <a:lnTo>
                    <a:pt x="937" y="27096"/>
                  </a:lnTo>
                  <a:lnTo>
                    <a:pt x="904" y="27225"/>
                  </a:lnTo>
                  <a:lnTo>
                    <a:pt x="807" y="27354"/>
                  </a:lnTo>
                  <a:lnTo>
                    <a:pt x="807" y="27419"/>
                  </a:lnTo>
                  <a:lnTo>
                    <a:pt x="872" y="27451"/>
                  </a:lnTo>
                  <a:lnTo>
                    <a:pt x="969" y="27483"/>
                  </a:lnTo>
                  <a:lnTo>
                    <a:pt x="1324" y="27483"/>
                  </a:lnTo>
                  <a:lnTo>
                    <a:pt x="1421" y="27516"/>
                  </a:lnTo>
                  <a:lnTo>
                    <a:pt x="1421" y="27548"/>
                  </a:lnTo>
                  <a:lnTo>
                    <a:pt x="1421" y="27709"/>
                  </a:lnTo>
                  <a:lnTo>
                    <a:pt x="1486" y="28032"/>
                  </a:lnTo>
                  <a:lnTo>
                    <a:pt x="1518" y="28162"/>
                  </a:lnTo>
                  <a:lnTo>
                    <a:pt x="1486" y="28226"/>
                  </a:lnTo>
                  <a:lnTo>
                    <a:pt x="1453" y="28258"/>
                  </a:lnTo>
                  <a:lnTo>
                    <a:pt x="1389" y="28291"/>
                  </a:lnTo>
                  <a:lnTo>
                    <a:pt x="1324" y="28291"/>
                  </a:lnTo>
                  <a:lnTo>
                    <a:pt x="1098" y="28258"/>
                  </a:lnTo>
                  <a:lnTo>
                    <a:pt x="904" y="28226"/>
                  </a:lnTo>
                  <a:lnTo>
                    <a:pt x="743" y="28258"/>
                  </a:lnTo>
                  <a:lnTo>
                    <a:pt x="678" y="28323"/>
                  </a:lnTo>
                  <a:lnTo>
                    <a:pt x="614" y="28388"/>
                  </a:lnTo>
                  <a:lnTo>
                    <a:pt x="581" y="28452"/>
                  </a:lnTo>
                  <a:lnTo>
                    <a:pt x="549" y="28517"/>
                  </a:lnTo>
                  <a:lnTo>
                    <a:pt x="549" y="28678"/>
                  </a:lnTo>
                  <a:lnTo>
                    <a:pt x="581" y="28808"/>
                  </a:lnTo>
                  <a:lnTo>
                    <a:pt x="678" y="28904"/>
                  </a:lnTo>
                  <a:lnTo>
                    <a:pt x="872" y="28904"/>
                  </a:lnTo>
                  <a:lnTo>
                    <a:pt x="904" y="28937"/>
                  </a:lnTo>
                  <a:lnTo>
                    <a:pt x="937" y="28969"/>
                  </a:lnTo>
                  <a:lnTo>
                    <a:pt x="937" y="29034"/>
                  </a:lnTo>
                  <a:lnTo>
                    <a:pt x="904" y="29163"/>
                  </a:lnTo>
                  <a:lnTo>
                    <a:pt x="775" y="29357"/>
                  </a:lnTo>
                  <a:lnTo>
                    <a:pt x="646" y="29550"/>
                  </a:lnTo>
                  <a:lnTo>
                    <a:pt x="581" y="29712"/>
                  </a:lnTo>
                  <a:lnTo>
                    <a:pt x="581" y="29841"/>
                  </a:lnTo>
                  <a:lnTo>
                    <a:pt x="614" y="29906"/>
                  </a:lnTo>
                  <a:lnTo>
                    <a:pt x="678" y="29906"/>
                  </a:lnTo>
                  <a:lnTo>
                    <a:pt x="743" y="29938"/>
                  </a:lnTo>
                  <a:lnTo>
                    <a:pt x="775" y="30002"/>
                  </a:lnTo>
                  <a:lnTo>
                    <a:pt x="872" y="30196"/>
                  </a:lnTo>
                  <a:lnTo>
                    <a:pt x="937" y="30422"/>
                  </a:lnTo>
                  <a:lnTo>
                    <a:pt x="969" y="30713"/>
                  </a:lnTo>
                  <a:lnTo>
                    <a:pt x="969" y="30971"/>
                  </a:lnTo>
                  <a:lnTo>
                    <a:pt x="937" y="31230"/>
                  </a:lnTo>
                  <a:lnTo>
                    <a:pt x="872" y="31423"/>
                  </a:lnTo>
                  <a:lnTo>
                    <a:pt x="807" y="31456"/>
                  </a:lnTo>
                  <a:lnTo>
                    <a:pt x="775" y="31488"/>
                  </a:lnTo>
                  <a:lnTo>
                    <a:pt x="646" y="31488"/>
                  </a:lnTo>
                  <a:lnTo>
                    <a:pt x="549" y="31423"/>
                  </a:lnTo>
                  <a:lnTo>
                    <a:pt x="452" y="31327"/>
                  </a:lnTo>
                  <a:lnTo>
                    <a:pt x="355" y="31165"/>
                  </a:lnTo>
                  <a:lnTo>
                    <a:pt x="258" y="31004"/>
                  </a:lnTo>
                  <a:lnTo>
                    <a:pt x="194" y="30939"/>
                  </a:lnTo>
                  <a:lnTo>
                    <a:pt x="129" y="30874"/>
                  </a:lnTo>
                  <a:lnTo>
                    <a:pt x="65" y="30874"/>
                  </a:lnTo>
                  <a:lnTo>
                    <a:pt x="32" y="30939"/>
                  </a:lnTo>
                  <a:lnTo>
                    <a:pt x="0" y="31036"/>
                  </a:lnTo>
                  <a:lnTo>
                    <a:pt x="0" y="31327"/>
                  </a:lnTo>
                  <a:lnTo>
                    <a:pt x="32" y="31714"/>
                  </a:lnTo>
                  <a:lnTo>
                    <a:pt x="97" y="32231"/>
                  </a:lnTo>
                  <a:lnTo>
                    <a:pt x="226" y="32748"/>
                  </a:lnTo>
                  <a:lnTo>
                    <a:pt x="420" y="33329"/>
                  </a:lnTo>
                  <a:lnTo>
                    <a:pt x="614" y="33975"/>
                  </a:lnTo>
                  <a:lnTo>
                    <a:pt x="775" y="34556"/>
                  </a:lnTo>
                  <a:lnTo>
                    <a:pt x="872" y="34976"/>
                  </a:lnTo>
                  <a:lnTo>
                    <a:pt x="872" y="35137"/>
                  </a:lnTo>
                  <a:lnTo>
                    <a:pt x="872" y="35234"/>
                  </a:lnTo>
                  <a:lnTo>
                    <a:pt x="872" y="35363"/>
                  </a:lnTo>
                  <a:lnTo>
                    <a:pt x="904" y="35525"/>
                  </a:lnTo>
                  <a:lnTo>
                    <a:pt x="969" y="35654"/>
                  </a:lnTo>
                  <a:lnTo>
                    <a:pt x="1066" y="35751"/>
                  </a:lnTo>
                  <a:lnTo>
                    <a:pt x="1163" y="35880"/>
                  </a:lnTo>
                  <a:lnTo>
                    <a:pt x="1227" y="36042"/>
                  </a:lnTo>
                  <a:lnTo>
                    <a:pt x="1260" y="36203"/>
                  </a:lnTo>
                  <a:lnTo>
                    <a:pt x="1227" y="36365"/>
                  </a:lnTo>
                  <a:lnTo>
                    <a:pt x="1195" y="36526"/>
                  </a:lnTo>
                  <a:lnTo>
                    <a:pt x="1227" y="36655"/>
                  </a:lnTo>
                  <a:lnTo>
                    <a:pt x="1292" y="36784"/>
                  </a:lnTo>
                  <a:lnTo>
                    <a:pt x="1421" y="36849"/>
                  </a:lnTo>
                  <a:lnTo>
                    <a:pt x="1453" y="36881"/>
                  </a:lnTo>
                  <a:lnTo>
                    <a:pt x="1518" y="36946"/>
                  </a:lnTo>
                  <a:lnTo>
                    <a:pt x="1615" y="37107"/>
                  </a:lnTo>
                  <a:lnTo>
                    <a:pt x="1712" y="37366"/>
                  </a:lnTo>
                  <a:lnTo>
                    <a:pt x="1744" y="37624"/>
                  </a:lnTo>
                  <a:lnTo>
                    <a:pt x="1744" y="37786"/>
                  </a:lnTo>
                  <a:lnTo>
                    <a:pt x="1776" y="37947"/>
                  </a:lnTo>
                  <a:lnTo>
                    <a:pt x="1841" y="38109"/>
                  </a:lnTo>
                  <a:lnTo>
                    <a:pt x="1938" y="38238"/>
                  </a:lnTo>
                  <a:lnTo>
                    <a:pt x="2035" y="38399"/>
                  </a:lnTo>
                  <a:lnTo>
                    <a:pt x="2131" y="38528"/>
                  </a:lnTo>
                  <a:lnTo>
                    <a:pt x="2293" y="38625"/>
                  </a:lnTo>
                  <a:lnTo>
                    <a:pt x="2422" y="38722"/>
                  </a:lnTo>
                  <a:lnTo>
                    <a:pt x="2713" y="38948"/>
                  </a:lnTo>
                  <a:lnTo>
                    <a:pt x="3003" y="39239"/>
                  </a:lnTo>
                  <a:lnTo>
                    <a:pt x="3294" y="39530"/>
                  </a:lnTo>
                  <a:lnTo>
                    <a:pt x="3488" y="39853"/>
                  </a:lnTo>
                  <a:lnTo>
                    <a:pt x="3682" y="40208"/>
                  </a:lnTo>
                  <a:lnTo>
                    <a:pt x="3940" y="40595"/>
                  </a:lnTo>
                  <a:lnTo>
                    <a:pt x="4231" y="40951"/>
                  </a:lnTo>
                  <a:lnTo>
                    <a:pt x="4521" y="41274"/>
                  </a:lnTo>
                  <a:lnTo>
                    <a:pt x="4812" y="41564"/>
                  </a:lnTo>
                  <a:lnTo>
                    <a:pt x="5103" y="41790"/>
                  </a:lnTo>
                  <a:lnTo>
                    <a:pt x="5361" y="41984"/>
                  </a:lnTo>
                  <a:lnTo>
                    <a:pt x="5587" y="42081"/>
                  </a:lnTo>
                  <a:lnTo>
                    <a:pt x="5749" y="42146"/>
                  </a:lnTo>
                  <a:lnTo>
                    <a:pt x="5878" y="42210"/>
                  </a:lnTo>
                  <a:lnTo>
                    <a:pt x="5942" y="42307"/>
                  </a:lnTo>
                  <a:lnTo>
                    <a:pt x="5942" y="42372"/>
                  </a:lnTo>
                  <a:lnTo>
                    <a:pt x="5942" y="42436"/>
                  </a:lnTo>
                  <a:lnTo>
                    <a:pt x="6007" y="42501"/>
                  </a:lnTo>
                  <a:lnTo>
                    <a:pt x="6168" y="42727"/>
                  </a:lnTo>
                  <a:lnTo>
                    <a:pt x="6427" y="43018"/>
                  </a:lnTo>
                  <a:lnTo>
                    <a:pt x="6750" y="43340"/>
                  </a:lnTo>
                  <a:lnTo>
                    <a:pt x="7234" y="43696"/>
                  </a:lnTo>
                  <a:lnTo>
                    <a:pt x="7460" y="43857"/>
                  </a:lnTo>
                  <a:lnTo>
                    <a:pt x="7719" y="44019"/>
                  </a:lnTo>
                  <a:lnTo>
                    <a:pt x="7977" y="44116"/>
                  </a:lnTo>
                  <a:lnTo>
                    <a:pt x="8235" y="44245"/>
                  </a:lnTo>
                  <a:lnTo>
                    <a:pt x="8881" y="44439"/>
                  </a:lnTo>
                  <a:lnTo>
                    <a:pt x="9463" y="44568"/>
                  </a:lnTo>
                  <a:lnTo>
                    <a:pt x="10108" y="44665"/>
                  </a:lnTo>
                  <a:lnTo>
                    <a:pt x="10819" y="44761"/>
                  </a:lnTo>
                  <a:lnTo>
                    <a:pt x="11529" y="44826"/>
                  </a:lnTo>
                  <a:lnTo>
                    <a:pt x="12208" y="44891"/>
                  </a:lnTo>
                  <a:lnTo>
                    <a:pt x="13467" y="44891"/>
                  </a:lnTo>
                  <a:lnTo>
                    <a:pt x="13952" y="44858"/>
                  </a:lnTo>
                  <a:lnTo>
                    <a:pt x="14598" y="44826"/>
                  </a:lnTo>
                  <a:lnTo>
                    <a:pt x="15760" y="44858"/>
                  </a:lnTo>
                  <a:lnTo>
                    <a:pt x="17278" y="44923"/>
                  </a:lnTo>
                  <a:lnTo>
                    <a:pt x="19022" y="45020"/>
                  </a:lnTo>
                  <a:lnTo>
                    <a:pt x="27096" y="45472"/>
                  </a:lnTo>
                  <a:lnTo>
                    <a:pt x="28420" y="45537"/>
                  </a:lnTo>
                  <a:lnTo>
                    <a:pt x="29486" y="45633"/>
                  </a:lnTo>
                  <a:lnTo>
                    <a:pt x="30261" y="45698"/>
                  </a:lnTo>
                  <a:lnTo>
                    <a:pt x="30874" y="45795"/>
                  </a:lnTo>
                  <a:lnTo>
                    <a:pt x="31262" y="45924"/>
                  </a:lnTo>
                  <a:lnTo>
                    <a:pt x="31391" y="45989"/>
                  </a:lnTo>
                  <a:lnTo>
                    <a:pt x="31520" y="46053"/>
                  </a:lnTo>
                  <a:lnTo>
                    <a:pt x="31585" y="46118"/>
                  </a:lnTo>
                  <a:lnTo>
                    <a:pt x="31617" y="46215"/>
                  </a:lnTo>
                  <a:lnTo>
                    <a:pt x="31617" y="46312"/>
                  </a:lnTo>
                  <a:lnTo>
                    <a:pt x="31585" y="46409"/>
                  </a:lnTo>
                  <a:lnTo>
                    <a:pt x="31585" y="46538"/>
                  </a:lnTo>
                  <a:lnTo>
                    <a:pt x="31650" y="46667"/>
                  </a:lnTo>
                  <a:lnTo>
                    <a:pt x="31779" y="46764"/>
                  </a:lnTo>
                  <a:lnTo>
                    <a:pt x="31940" y="46861"/>
                  </a:lnTo>
                  <a:lnTo>
                    <a:pt x="32102" y="46893"/>
                  </a:lnTo>
                  <a:lnTo>
                    <a:pt x="32263" y="46990"/>
                  </a:lnTo>
                  <a:lnTo>
                    <a:pt x="32554" y="47184"/>
                  </a:lnTo>
                  <a:lnTo>
                    <a:pt x="32877" y="47507"/>
                  </a:lnTo>
                  <a:lnTo>
                    <a:pt x="33200" y="47894"/>
                  </a:lnTo>
                  <a:lnTo>
                    <a:pt x="33523" y="48346"/>
                  </a:lnTo>
                  <a:lnTo>
                    <a:pt x="33846" y="48863"/>
                  </a:lnTo>
                  <a:lnTo>
                    <a:pt x="34136" y="49477"/>
                  </a:lnTo>
                  <a:lnTo>
                    <a:pt x="34427" y="50123"/>
                  </a:lnTo>
                  <a:lnTo>
                    <a:pt x="34750" y="50865"/>
                  </a:lnTo>
                  <a:lnTo>
                    <a:pt x="35073" y="51511"/>
                  </a:lnTo>
                  <a:lnTo>
                    <a:pt x="35331" y="52028"/>
                  </a:lnTo>
                  <a:lnTo>
                    <a:pt x="35525" y="52319"/>
                  </a:lnTo>
                  <a:lnTo>
                    <a:pt x="35654" y="52480"/>
                  </a:lnTo>
                  <a:lnTo>
                    <a:pt x="35751" y="52642"/>
                  </a:lnTo>
                  <a:lnTo>
                    <a:pt x="35816" y="52803"/>
                  </a:lnTo>
                  <a:lnTo>
                    <a:pt x="35816" y="52900"/>
                  </a:lnTo>
                  <a:lnTo>
                    <a:pt x="35816" y="52932"/>
                  </a:lnTo>
                  <a:lnTo>
                    <a:pt x="35848" y="52997"/>
                  </a:lnTo>
                  <a:lnTo>
                    <a:pt x="35945" y="53094"/>
                  </a:lnTo>
                  <a:lnTo>
                    <a:pt x="36139" y="53191"/>
                  </a:lnTo>
                  <a:lnTo>
                    <a:pt x="36397" y="53287"/>
                  </a:lnTo>
                  <a:lnTo>
                    <a:pt x="36623" y="53352"/>
                  </a:lnTo>
                  <a:lnTo>
                    <a:pt x="36817" y="53449"/>
                  </a:lnTo>
                  <a:lnTo>
                    <a:pt x="36914" y="53578"/>
                  </a:lnTo>
                  <a:lnTo>
                    <a:pt x="36946" y="53610"/>
                  </a:lnTo>
                  <a:lnTo>
                    <a:pt x="36946" y="53675"/>
                  </a:lnTo>
                  <a:lnTo>
                    <a:pt x="36978" y="53740"/>
                  </a:lnTo>
                  <a:lnTo>
                    <a:pt x="37043" y="53836"/>
                  </a:lnTo>
                  <a:lnTo>
                    <a:pt x="37172" y="53933"/>
                  </a:lnTo>
                  <a:lnTo>
                    <a:pt x="37334" y="53998"/>
                  </a:lnTo>
                  <a:lnTo>
                    <a:pt x="37495" y="54095"/>
                  </a:lnTo>
                  <a:lnTo>
                    <a:pt x="37689" y="54256"/>
                  </a:lnTo>
                  <a:lnTo>
                    <a:pt x="37850" y="54482"/>
                  </a:lnTo>
                  <a:lnTo>
                    <a:pt x="37947" y="54741"/>
                  </a:lnTo>
                  <a:lnTo>
                    <a:pt x="38076" y="55031"/>
                  </a:lnTo>
                  <a:lnTo>
                    <a:pt x="38270" y="55225"/>
                  </a:lnTo>
                  <a:lnTo>
                    <a:pt x="38464" y="55419"/>
                  </a:lnTo>
                  <a:lnTo>
                    <a:pt x="38593" y="55451"/>
                  </a:lnTo>
                  <a:lnTo>
                    <a:pt x="38722" y="55484"/>
                  </a:lnTo>
                  <a:lnTo>
                    <a:pt x="39013" y="55580"/>
                  </a:lnTo>
                  <a:lnTo>
                    <a:pt x="39336" y="55677"/>
                  </a:lnTo>
                  <a:lnTo>
                    <a:pt x="39626" y="55806"/>
                  </a:lnTo>
                  <a:lnTo>
                    <a:pt x="39949" y="55968"/>
                  </a:lnTo>
                  <a:lnTo>
                    <a:pt x="40208" y="56129"/>
                  </a:lnTo>
                  <a:lnTo>
                    <a:pt x="40402" y="56259"/>
                  </a:lnTo>
                  <a:lnTo>
                    <a:pt x="40531" y="56420"/>
                  </a:lnTo>
                  <a:lnTo>
                    <a:pt x="40563" y="56452"/>
                  </a:lnTo>
                  <a:lnTo>
                    <a:pt x="40563" y="56517"/>
                  </a:lnTo>
                  <a:lnTo>
                    <a:pt x="40563" y="56549"/>
                  </a:lnTo>
                  <a:lnTo>
                    <a:pt x="40595" y="56614"/>
                  </a:lnTo>
                  <a:lnTo>
                    <a:pt x="40725" y="56743"/>
                  </a:lnTo>
                  <a:lnTo>
                    <a:pt x="40918" y="56872"/>
                  </a:lnTo>
                  <a:lnTo>
                    <a:pt x="41177" y="57034"/>
                  </a:lnTo>
                  <a:lnTo>
                    <a:pt x="41467" y="57195"/>
                  </a:lnTo>
                  <a:lnTo>
                    <a:pt x="41758" y="57421"/>
                  </a:lnTo>
                  <a:lnTo>
                    <a:pt x="42049" y="57647"/>
                  </a:lnTo>
                  <a:lnTo>
                    <a:pt x="42275" y="57841"/>
                  </a:lnTo>
                  <a:lnTo>
                    <a:pt x="42533" y="58099"/>
                  </a:lnTo>
                  <a:lnTo>
                    <a:pt x="42662" y="58164"/>
                  </a:lnTo>
                  <a:lnTo>
                    <a:pt x="42824" y="58229"/>
                  </a:lnTo>
                  <a:lnTo>
                    <a:pt x="42953" y="58293"/>
                  </a:lnTo>
                  <a:lnTo>
                    <a:pt x="43147" y="58326"/>
                  </a:lnTo>
                  <a:lnTo>
                    <a:pt x="43567" y="58326"/>
                  </a:lnTo>
                  <a:lnTo>
                    <a:pt x="43986" y="58358"/>
                  </a:lnTo>
                  <a:lnTo>
                    <a:pt x="44148" y="58358"/>
                  </a:lnTo>
                  <a:lnTo>
                    <a:pt x="44277" y="58422"/>
                  </a:lnTo>
                  <a:lnTo>
                    <a:pt x="44406" y="58487"/>
                  </a:lnTo>
                  <a:lnTo>
                    <a:pt x="44535" y="58584"/>
                  </a:lnTo>
                  <a:lnTo>
                    <a:pt x="44794" y="58810"/>
                  </a:lnTo>
                  <a:lnTo>
                    <a:pt x="45020" y="59068"/>
                  </a:lnTo>
                  <a:lnTo>
                    <a:pt x="45117" y="59165"/>
                  </a:lnTo>
                  <a:lnTo>
                    <a:pt x="45214" y="59198"/>
                  </a:lnTo>
                  <a:lnTo>
                    <a:pt x="45310" y="59198"/>
                  </a:lnTo>
                  <a:lnTo>
                    <a:pt x="45375" y="59165"/>
                  </a:lnTo>
                  <a:lnTo>
                    <a:pt x="45633" y="59036"/>
                  </a:lnTo>
                  <a:lnTo>
                    <a:pt x="45827" y="58939"/>
                  </a:lnTo>
                  <a:lnTo>
                    <a:pt x="46053" y="58875"/>
                  </a:lnTo>
                  <a:lnTo>
                    <a:pt x="46279" y="58875"/>
                  </a:lnTo>
                  <a:lnTo>
                    <a:pt x="46505" y="58907"/>
                  </a:lnTo>
                  <a:lnTo>
                    <a:pt x="46764" y="58939"/>
                  </a:lnTo>
                  <a:lnTo>
                    <a:pt x="47216" y="58971"/>
                  </a:lnTo>
                  <a:lnTo>
                    <a:pt x="48379" y="58971"/>
                  </a:lnTo>
                  <a:lnTo>
                    <a:pt x="49800" y="58907"/>
                  </a:lnTo>
                  <a:lnTo>
                    <a:pt x="50962" y="59682"/>
                  </a:lnTo>
                  <a:lnTo>
                    <a:pt x="51350" y="59908"/>
                  </a:lnTo>
                  <a:lnTo>
                    <a:pt x="51705" y="60134"/>
                  </a:lnTo>
                  <a:lnTo>
                    <a:pt x="52125" y="60328"/>
                  </a:lnTo>
                  <a:lnTo>
                    <a:pt x="52609" y="60522"/>
                  </a:lnTo>
                  <a:lnTo>
                    <a:pt x="53223" y="60715"/>
                  </a:lnTo>
                  <a:lnTo>
                    <a:pt x="53966" y="60941"/>
                  </a:lnTo>
                  <a:lnTo>
                    <a:pt x="56065" y="61555"/>
                  </a:lnTo>
                  <a:lnTo>
                    <a:pt x="57841" y="62007"/>
                  </a:lnTo>
                  <a:lnTo>
                    <a:pt x="59811" y="62459"/>
                  </a:lnTo>
                  <a:lnTo>
                    <a:pt x="61652" y="62879"/>
                  </a:lnTo>
                  <a:lnTo>
                    <a:pt x="63234" y="63170"/>
                  </a:lnTo>
                  <a:lnTo>
                    <a:pt x="68305" y="64139"/>
                  </a:lnTo>
                  <a:lnTo>
                    <a:pt x="69048" y="64268"/>
                  </a:lnTo>
                  <a:lnTo>
                    <a:pt x="69758" y="64365"/>
                  </a:lnTo>
                  <a:lnTo>
                    <a:pt x="70307" y="64397"/>
                  </a:lnTo>
                  <a:lnTo>
                    <a:pt x="70630" y="64397"/>
                  </a:lnTo>
                  <a:lnTo>
                    <a:pt x="70856" y="64365"/>
                  </a:lnTo>
                  <a:lnTo>
                    <a:pt x="71147" y="64365"/>
                  </a:lnTo>
                  <a:lnTo>
                    <a:pt x="71244" y="64429"/>
                  </a:lnTo>
                  <a:lnTo>
                    <a:pt x="71308" y="64462"/>
                  </a:lnTo>
                  <a:lnTo>
                    <a:pt x="71502" y="64494"/>
                  </a:lnTo>
                  <a:lnTo>
                    <a:pt x="72051" y="64623"/>
                  </a:lnTo>
                  <a:lnTo>
                    <a:pt x="73730" y="64914"/>
                  </a:lnTo>
                  <a:lnTo>
                    <a:pt x="75507" y="65140"/>
                  </a:lnTo>
                  <a:lnTo>
                    <a:pt x="76153" y="65237"/>
                  </a:lnTo>
                  <a:lnTo>
                    <a:pt x="76799" y="65237"/>
                  </a:lnTo>
                  <a:lnTo>
                    <a:pt x="77218" y="65269"/>
                  </a:lnTo>
                  <a:lnTo>
                    <a:pt x="78381" y="65463"/>
                  </a:lnTo>
                  <a:lnTo>
                    <a:pt x="80028" y="65721"/>
                  </a:lnTo>
                  <a:lnTo>
                    <a:pt x="81966" y="65980"/>
                  </a:lnTo>
                  <a:lnTo>
                    <a:pt x="84582" y="66303"/>
                  </a:lnTo>
                  <a:lnTo>
                    <a:pt x="85066" y="66367"/>
                  </a:lnTo>
                  <a:lnTo>
                    <a:pt x="85583" y="66399"/>
                  </a:lnTo>
                  <a:lnTo>
                    <a:pt x="86197" y="66432"/>
                  </a:lnTo>
                  <a:lnTo>
                    <a:pt x="87036" y="66529"/>
                  </a:lnTo>
                  <a:lnTo>
                    <a:pt x="88199" y="66658"/>
                  </a:lnTo>
                  <a:lnTo>
                    <a:pt x="89361" y="66787"/>
                  </a:lnTo>
                  <a:lnTo>
                    <a:pt x="90233" y="66884"/>
                  </a:lnTo>
                  <a:lnTo>
                    <a:pt x="91235" y="66884"/>
                  </a:lnTo>
                  <a:lnTo>
                    <a:pt x="91525" y="66916"/>
                  </a:lnTo>
                  <a:lnTo>
                    <a:pt x="91848" y="66948"/>
                  </a:lnTo>
                  <a:lnTo>
                    <a:pt x="92107" y="67013"/>
                  </a:lnTo>
                  <a:lnTo>
                    <a:pt x="92365" y="67078"/>
                  </a:lnTo>
                  <a:lnTo>
                    <a:pt x="92623" y="67110"/>
                  </a:lnTo>
                  <a:lnTo>
                    <a:pt x="92817" y="67110"/>
                  </a:lnTo>
                  <a:lnTo>
                    <a:pt x="92979" y="67078"/>
                  </a:lnTo>
                  <a:lnTo>
                    <a:pt x="93237" y="67045"/>
                  </a:lnTo>
                  <a:lnTo>
                    <a:pt x="93463" y="67045"/>
                  </a:lnTo>
                  <a:lnTo>
                    <a:pt x="94173" y="67174"/>
                  </a:lnTo>
                  <a:lnTo>
                    <a:pt x="95304" y="67304"/>
                  </a:lnTo>
                  <a:lnTo>
                    <a:pt x="96725" y="67465"/>
                  </a:lnTo>
                  <a:lnTo>
                    <a:pt x="98275" y="67627"/>
                  </a:lnTo>
                  <a:lnTo>
                    <a:pt x="100762" y="67853"/>
                  </a:lnTo>
                  <a:lnTo>
                    <a:pt x="101763" y="67885"/>
                  </a:lnTo>
                  <a:lnTo>
                    <a:pt x="102958" y="67917"/>
                  </a:lnTo>
                  <a:lnTo>
                    <a:pt x="104896" y="68046"/>
                  </a:lnTo>
                  <a:lnTo>
                    <a:pt x="106769" y="68208"/>
                  </a:lnTo>
                  <a:lnTo>
                    <a:pt x="107770" y="68305"/>
                  </a:lnTo>
                  <a:lnTo>
                    <a:pt x="107964" y="68337"/>
                  </a:lnTo>
                  <a:lnTo>
                    <a:pt x="108287" y="68305"/>
                  </a:lnTo>
                  <a:lnTo>
                    <a:pt x="108933" y="68305"/>
                  </a:lnTo>
                  <a:lnTo>
                    <a:pt x="109966" y="68402"/>
                  </a:lnTo>
                  <a:lnTo>
                    <a:pt x="111032" y="68499"/>
                  </a:lnTo>
                  <a:lnTo>
                    <a:pt x="111742" y="68595"/>
                  </a:lnTo>
                  <a:lnTo>
                    <a:pt x="112356" y="68660"/>
                  </a:lnTo>
                  <a:lnTo>
                    <a:pt x="113099" y="68692"/>
                  </a:lnTo>
                  <a:lnTo>
                    <a:pt x="114939" y="68757"/>
                  </a:lnTo>
                  <a:lnTo>
                    <a:pt x="118266" y="68918"/>
                  </a:lnTo>
                  <a:lnTo>
                    <a:pt x="123207" y="69145"/>
                  </a:lnTo>
                  <a:lnTo>
                    <a:pt x="124790" y="69209"/>
                  </a:lnTo>
                  <a:lnTo>
                    <a:pt x="125984" y="69209"/>
                  </a:lnTo>
                  <a:lnTo>
                    <a:pt x="129020" y="69371"/>
                  </a:lnTo>
                  <a:lnTo>
                    <a:pt x="131830" y="69467"/>
                  </a:lnTo>
                  <a:lnTo>
                    <a:pt x="135770" y="69564"/>
                  </a:lnTo>
                  <a:lnTo>
                    <a:pt x="139904" y="69661"/>
                  </a:lnTo>
                  <a:lnTo>
                    <a:pt x="143133" y="69661"/>
                  </a:lnTo>
                  <a:lnTo>
                    <a:pt x="144651" y="69694"/>
                  </a:lnTo>
                  <a:lnTo>
                    <a:pt x="145168" y="69694"/>
                  </a:lnTo>
                  <a:lnTo>
                    <a:pt x="145459" y="69726"/>
                  </a:lnTo>
                  <a:lnTo>
                    <a:pt x="145685" y="69758"/>
                  </a:lnTo>
                  <a:lnTo>
                    <a:pt x="146072" y="69790"/>
                  </a:lnTo>
                  <a:lnTo>
                    <a:pt x="148720" y="69790"/>
                  </a:lnTo>
                  <a:lnTo>
                    <a:pt x="150464" y="69823"/>
                  </a:lnTo>
                  <a:lnTo>
                    <a:pt x="151885" y="69855"/>
                  </a:lnTo>
                  <a:lnTo>
                    <a:pt x="152402" y="69855"/>
                  </a:lnTo>
                  <a:lnTo>
                    <a:pt x="152693" y="69823"/>
                  </a:lnTo>
                  <a:lnTo>
                    <a:pt x="152951" y="69790"/>
                  </a:lnTo>
                  <a:lnTo>
                    <a:pt x="154404" y="69790"/>
                  </a:lnTo>
                  <a:lnTo>
                    <a:pt x="156310" y="69823"/>
                  </a:lnTo>
                  <a:lnTo>
                    <a:pt x="159120" y="69790"/>
                  </a:lnTo>
                  <a:lnTo>
                    <a:pt x="161639" y="69758"/>
                  </a:lnTo>
                  <a:lnTo>
                    <a:pt x="162866" y="69758"/>
                  </a:lnTo>
                  <a:lnTo>
                    <a:pt x="163673" y="69790"/>
                  </a:lnTo>
                  <a:lnTo>
                    <a:pt x="165450" y="69790"/>
                  </a:lnTo>
                  <a:lnTo>
                    <a:pt x="171198" y="69694"/>
                  </a:lnTo>
                  <a:lnTo>
                    <a:pt x="177108" y="69532"/>
                  </a:lnTo>
                  <a:lnTo>
                    <a:pt x="185699" y="69274"/>
                  </a:lnTo>
                  <a:lnTo>
                    <a:pt x="193450" y="68983"/>
                  </a:lnTo>
                  <a:lnTo>
                    <a:pt x="195936" y="68886"/>
                  </a:lnTo>
                  <a:lnTo>
                    <a:pt x="196938" y="68854"/>
                  </a:lnTo>
                  <a:lnTo>
                    <a:pt x="197293" y="68789"/>
                  </a:lnTo>
                  <a:lnTo>
                    <a:pt x="198165" y="68757"/>
                  </a:lnTo>
                  <a:lnTo>
                    <a:pt x="200845" y="68628"/>
                  </a:lnTo>
                  <a:lnTo>
                    <a:pt x="203623" y="68499"/>
                  </a:lnTo>
                  <a:lnTo>
                    <a:pt x="205141" y="68402"/>
                  </a:lnTo>
                  <a:lnTo>
                    <a:pt x="206271" y="68305"/>
                  </a:lnTo>
                  <a:lnTo>
                    <a:pt x="208144" y="68208"/>
                  </a:lnTo>
                  <a:lnTo>
                    <a:pt x="210372" y="68046"/>
                  </a:lnTo>
                  <a:lnTo>
                    <a:pt x="212310" y="67917"/>
                  </a:lnTo>
                  <a:lnTo>
                    <a:pt x="213990" y="67788"/>
                  </a:lnTo>
                  <a:lnTo>
                    <a:pt x="215637" y="67691"/>
                  </a:lnTo>
                  <a:lnTo>
                    <a:pt x="217025" y="67627"/>
                  </a:lnTo>
                  <a:lnTo>
                    <a:pt x="218705" y="67465"/>
                  </a:lnTo>
                  <a:lnTo>
                    <a:pt x="220610" y="67271"/>
                  </a:lnTo>
                  <a:lnTo>
                    <a:pt x="222580" y="67045"/>
                  </a:lnTo>
                  <a:lnTo>
                    <a:pt x="224518" y="66787"/>
                  </a:lnTo>
                  <a:lnTo>
                    <a:pt x="226294" y="66529"/>
                  </a:lnTo>
                  <a:lnTo>
                    <a:pt x="227747" y="66270"/>
                  </a:lnTo>
                  <a:lnTo>
                    <a:pt x="228813" y="66012"/>
                  </a:lnTo>
                  <a:lnTo>
                    <a:pt x="229491" y="65818"/>
                  </a:lnTo>
                  <a:lnTo>
                    <a:pt x="230170" y="65560"/>
                  </a:lnTo>
                  <a:lnTo>
                    <a:pt x="230848" y="65301"/>
                  </a:lnTo>
                  <a:lnTo>
                    <a:pt x="231461" y="65011"/>
                  </a:lnTo>
                  <a:lnTo>
                    <a:pt x="232043" y="64720"/>
                  </a:lnTo>
                  <a:lnTo>
                    <a:pt x="232495" y="64462"/>
                  </a:lnTo>
                  <a:lnTo>
                    <a:pt x="232785" y="64236"/>
                  </a:lnTo>
                  <a:lnTo>
                    <a:pt x="232882" y="64139"/>
                  </a:lnTo>
                  <a:lnTo>
                    <a:pt x="232947" y="64042"/>
                  </a:lnTo>
                  <a:lnTo>
                    <a:pt x="232979" y="63977"/>
                  </a:lnTo>
                  <a:lnTo>
                    <a:pt x="233076" y="63880"/>
                  </a:lnTo>
                  <a:lnTo>
                    <a:pt x="233367" y="63654"/>
                  </a:lnTo>
                  <a:lnTo>
                    <a:pt x="233787" y="63364"/>
                  </a:lnTo>
                  <a:lnTo>
                    <a:pt x="234303" y="63073"/>
                  </a:lnTo>
                  <a:lnTo>
                    <a:pt x="234594" y="62879"/>
                  </a:lnTo>
                  <a:lnTo>
                    <a:pt x="234885" y="62685"/>
                  </a:lnTo>
                  <a:lnTo>
                    <a:pt x="235111" y="62492"/>
                  </a:lnTo>
                  <a:lnTo>
                    <a:pt x="235337" y="62298"/>
                  </a:lnTo>
                  <a:lnTo>
                    <a:pt x="235531" y="62104"/>
                  </a:lnTo>
                  <a:lnTo>
                    <a:pt x="235724" y="61910"/>
                  </a:lnTo>
                  <a:lnTo>
                    <a:pt x="235854" y="61684"/>
                  </a:lnTo>
                  <a:lnTo>
                    <a:pt x="235950" y="61490"/>
                  </a:lnTo>
                  <a:lnTo>
                    <a:pt x="236112" y="61135"/>
                  </a:lnTo>
                  <a:lnTo>
                    <a:pt x="236306" y="60780"/>
                  </a:lnTo>
                  <a:lnTo>
                    <a:pt x="236467" y="60425"/>
                  </a:lnTo>
                  <a:lnTo>
                    <a:pt x="236661" y="60166"/>
                  </a:lnTo>
                  <a:lnTo>
                    <a:pt x="236726" y="60037"/>
                  </a:lnTo>
                  <a:lnTo>
                    <a:pt x="236790" y="59908"/>
                  </a:lnTo>
                  <a:lnTo>
                    <a:pt x="236822" y="59747"/>
                  </a:lnTo>
                  <a:lnTo>
                    <a:pt x="236855" y="59585"/>
                  </a:lnTo>
                  <a:lnTo>
                    <a:pt x="236822" y="59198"/>
                  </a:lnTo>
                  <a:lnTo>
                    <a:pt x="236726" y="58810"/>
                  </a:lnTo>
                  <a:lnTo>
                    <a:pt x="236596" y="58455"/>
                  </a:lnTo>
                  <a:lnTo>
                    <a:pt x="236532" y="58132"/>
                  </a:lnTo>
                  <a:lnTo>
                    <a:pt x="236499" y="57873"/>
                  </a:lnTo>
                  <a:lnTo>
                    <a:pt x="236499" y="57712"/>
                  </a:lnTo>
                  <a:lnTo>
                    <a:pt x="236467" y="57550"/>
                  </a:lnTo>
                  <a:lnTo>
                    <a:pt x="236370" y="57260"/>
                  </a:lnTo>
                  <a:lnTo>
                    <a:pt x="236209" y="56905"/>
                  </a:lnTo>
                  <a:lnTo>
                    <a:pt x="235983" y="56485"/>
                  </a:lnTo>
                  <a:lnTo>
                    <a:pt x="235789" y="56065"/>
                  </a:lnTo>
                  <a:lnTo>
                    <a:pt x="235627" y="55742"/>
                  </a:lnTo>
                  <a:lnTo>
                    <a:pt x="235563" y="55451"/>
                  </a:lnTo>
                  <a:lnTo>
                    <a:pt x="235563" y="55354"/>
                  </a:lnTo>
                  <a:lnTo>
                    <a:pt x="235595" y="55225"/>
                  </a:lnTo>
                  <a:lnTo>
                    <a:pt x="235627" y="55161"/>
                  </a:lnTo>
                  <a:lnTo>
                    <a:pt x="235692" y="55064"/>
                  </a:lnTo>
                  <a:lnTo>
                    <a:pt x="235789" y="54999"/>
                  </a:lnTo>
                  <a:lnTo>
                    <a:pt x="235918" y="54935"/>
                  </a:lnTo>
                  <a:lnTo>
                    <a:pt x="236209" y="54805"/>
                  </a:lnTo>
                  <a:lnTo>
                    <a:pt x="236596" y="54741"/>
                  </a:lnTo>
                  <a:lnTo>
                    <a:pt x="237662" y="54482"/>
                  </a:lnTo>
                  <a:lnTo>
                    <a:pt x="238922" y="54127"/>
                  </a:lnTo>
                  <a:lnTo>
                    <a:pt x="239568" y="53966"/>
                  </a:lnTo>
                  <a:lnTo>
                    <a:pt x="240343" y="53804"/>
                  </a:lnTo>
                  <a:lnTo>
                    <a:pt x="241118" y="53675"/>
                  </a:lnTo>
                  <a:lnTo>
                    <a:pt x="241828" y="53610"/>
                  </a:lnTo>
                  <a:lnTo>
                    <a:pt x="244186" y="53417"/>
                  </a:lnTo>
                  <a:lnTo>
                    <a:pt x="246673" y="53191"/>
                  </a:lnTo>
                  <a:lnTo>
                    <a:pt x="248933" y="52932"/>
                  </a:lnTo>
                  <a:lnTo>
                    <a:pt x="250548" y="52706"/>
                  </a:lnTo>
                  <a:lnTo>
                    <a:pt x="251808" y="52545"/>
                  </a:lnTo>
                  <a:lnTo>
                    <a:pt x="252227" y="52480"/>
                  </a:lnTo>
                  <a:lnTo>
                    <a:pt x="252421" y="52480"/>
                  </a:lnTo>
                  <a:lnTo>
                    <a:pt x="252744" y="52512"/>
                  </a:lnTo>
                  <a:lnTo>
                    <a:pt x="253325" y="52448"/>
                  </a:lnTo>
                  <a:lnTo>
                    <a:pt x="254908" y="52254"/>
                  </a:lnTo>
                  <a:lnTo>
                    <a:pt x="256490" y="51996"/>
                  </a:lnTo>
                  <a:lnTo>
                    <a:pt x="257039" y="51866"/>
                  </a:lnTo>
                  <a:lnTo>
                    <a:pt x="257362" y="51770"/>
                  </a:lnTo>
                  <a:lnTo>
                    <a:pt x="257492" y="51705"/>
                  </a:lnTo>
                  <a:lnTo>
                    <a:pt x="257685" y="51640"/>
                  </a:lnTo>
                  <a:lnTo>
                    <a:pt x="257976" y="51640"/>
                  </a:lnTo>
                  <a:lnTo>
                    <a:pt x="258267" y="51673"/>
                  </a:lnTo>
                  <a:lnTo>
                    <a:pt x="258686" y="51673"/>
                  </a:lnTo>
                  <a:lnTo>
                    <a:pt x="259268" y="51608"/>
                  </a:lnTo>
                  <a:lnTo>
                    <a:pt x="259881" y="51543"/>
                  </a:lnTo>
                  <a:lnTo>
                    <a:pt x="260560" y="51447"/>
                  </a:lnTo>
                  <a:lnTo>
                    <a:pt x="261205" y="51317"/>
                  </a:lnTo>
                  <a:lnTo>
                    <a:pt x="261819" y="51188"/>
                  </a:lnTo>
                  <a:lnTo>
                    <a:pt x="262304" y="51059"/>
                  </a:lnTo>
                  <a:lnTo>
                    <a:pt x="262723" y="50930"/>
                  </a:lnTo>
                  <a:lnTo>
                    <a:pt x="263111" y="50865"/>
                  </a:lnTo>
                  <a:lnTo>
                    <a:pt x="263434" y="50833"/>
                  </a:lnTo>
                  <a:lnTo>
                    <a:pt x="263821" y="50833"/>
                  </a:lnTo>
                  <a:lnTo>
                    <a:pt x="264112" y="50768"/>
                  </a:lnTo>
                  <a:lnTo>
                    <a:pt x="264984" y="50542"/>
                  </a:lnTo>
                  <a:lnTo>
                    <a:pt x="266179" y="50219"/>
                  </a:lnTo>
                  <a:lnTo>
                    <a:pt x="267503" y="49800"/>
                  </a:lnTo>
                  <a:lnTo>
                    <a:pt x="268827" y="49380"/>
                  </a:lnTo>
                  <a:lnTo>
                    <a:pt x="269958" y="48960"/>
                  </a:lnTo>
                  <a:lnTo>
                    <a:pt x="270765" y="48637"/>
                  </a:lnTo>
                  <a:lnTo>
                    <a:pt x="271023" y="48540"/>
                  </a:lnTo>
                  <a:lnTo>
                    <a:pt x="271120" y="48443"/>
                  </a:lnTo>
                  <a:lnTo>
                    <a:pt x="271152" y="48346"/>
                  </a:lnTo>
                  <a:lnTo>
                    <a:pt x="271282" y="48249"/>
                  </a:lnTo>
                  <a:lnTo>
                    <a:pt x="271475" y="48152"/>
                  </a:lnTo>
                  <a:lnTo>
                    <a:pt x="271669" y="48056"/>
                  </a:lnTo>
                  <a:lnTo>
                    <a:pt x="271928" y="47894"/>
                  </a:lnTo>
                  <a:lnTo>
                    <a:pt x="272218" y="47700"/>
                  </a:lnTo>
                  <a:lnTo>
                    <a:pt x="272509" y="47442"/>
                  </a:lnTo>
                  <a:lnTo>
                    <a:pt x="272767" y="47151"/>
                  </a:lnTo>
                  <a:lnTo>
                    <a:pt x="273058" y="46796"/>
                  </a:lnTo>
                  <a:lnTo>
                    <a:pt x="273349" y="46376"/>
                  </a:lnTo>
                  <a:lnTo>
                    <a:pt x="273607" y="45956"/>
                  </a:lnTo>
                  <a:lnTo>
                    <a:pt x="273833" y="45472"/>
                  </a:lnTo>
                  <a:lnTo>
                    <a:pt x="274091" y="45020"/>
                  </a:lnTo>
                  <a:lnTo>
                    <a:pt x="274317" y="44665"/>
                  </a:lnTo>
                  <a:lnTo>
                    <a:pt x="274544" y="44406"/>
                  </a:lnTo>
                  <a:lnTo>
                    <a:pt x="274640" y="44342"/>
                  </a:lnTo>
                  <a:lnTo>
                    <a:pt x="274705" y="44309"/>
                  </a:lnTo>
                  <a:lnTo>
                    <a:pt x="274834" y="44277"/>
                  </a:lnTo>
                  <a:lnTo>
                    <a:pt x="274931" y="44212"/>
                  </a:lnTo>
                  <a:lnTo>
                    <a:pt x="274996" y="44148"/>
                  </a:lnTo>
                  <a:lnTo>
                    <a:pt x="275093" y="44019"/>
                  </a:lnTo>
                  <a:lnTo>
                    <a:pt x="275157" y="43889"/>
                  </a:lnTo>
                  <a:lnTo>
                    <a:pt x="275189" y="43728"/>
                  </a:lnTo>
                  <a:lnTo>
                    <a:pt x="275222" y="43373"/>
                  </a:lnTo>
                  <a:lnTo>
                    <a:pt x="275222" y="42953"/>
                  </a:lnTo>
                  <a:lnTo>
                    <a:pt x="275157" y="42468"/>
                  </a:lnTo>
                  <a:lnTo>
                    <a:pt x="275028" y="41984"/>
                  </a:lnTo>
                  <a:lnTo>
                    <a:pt x="274834" y="41467"/>
                  </a:lnTo>
                  <a:lnTo>
                    <a:pt x="274608" y="40886"/>
                  </a:lnTo>
                  <a:lnTo>
                    <a:pt x="274447" y="40369"/>
                  </a:lnTo>
                  <a:lnTo>
                    <a:pt x="274350" y="39949"/>
                  </a:lnTo>
                  <a:lnTo>
                    <a:pt x="274317" y="39788"/>
                  </a:lnTo>
                  <a:lnTo>
                    <a:pt x="274350" y="39691"/>
                  </a:lnTo>
                  <a:lnTo>
                    <a:pt x="274350" y="39594"/>
                  </a:lnTo>
                  <a:lnTo>
                    <a:pt x="274350" y="39465"/>
                  </a:lnTo>
                  <a:lnTo>
                    <a:pt x="274285" y="39239"/>
                  </a:lnTo>
                  <a:lnTo>
                    <a:pt x="274156" y="38981"/>
                  </a:lnTo>
                  <a:lnTo>
                    <a:pt x="273994" y="38690"/>
                  </a:lnTo>
                  <a:lnTo>
                    <a:pt x="273801" y="38432"/>
                  </a:lnTo>
                  <a:lnTo>
                    <a:pt x="273639" y="38141"/>
                  </a:lnTo>
                  <a:lnTo>
                    <a:pt x="273510" y="37883"/>
                  </a:lnTo>
                  <a:lnTo>
                    <a:pt x="273445" y="37656"/>
                  </a:lnTo>
                  <a:lnTo>
                    <a:pt x="273413" y="37495"/>
                  </a:lnTo>
                  <a:lnTo>
                    <a:pt x="273316" y="37334"/>
                  </a:lnTo>
                  <a:lnTo>
                    <a:pt x="273090" y="36946"/>
                  </a:lnTo>
                  <a:lnTo>
                    <a:pt x="272767" y="36494"/>
                  </a:lnTo>
                  <a:lnTo>
                    <a:pt x="272347" y="35977"/>
                  </a:lnTo>
                  <a:lnTo>
                    <a:pt x="271863" y="35428"/>
                  </a:lnTo>
                  <a:lnTo>
                    <a:pt x="271314" y="34879"/>
                  </a:lnTo>
                  <a:lnTo>
                    <a:pt x="270700" y="34330"/>
                  </a:lnTo>
                  <a:lnTo>
                    <a:pt x="270054" y="33813"/>
                  </a:lnTo>
                  <a:lnTo>
                    <a:pt x="269505" y="33297"/>
                  </a:lnTo>
                  <a:lnTo>
                    <a:pt x="269021" y="32877"/>
                  </a:lnTo>
                  <a:lnTo>
                    <a:pt x="268730" y="32521"/>
                  </a:lnTo>
                  <a:lnTo>
                    <a:pt x="268666" y="32392"/>
                  </a:lnTo>
                  <a:lnTo>
                    <a:pt x="268666" y="32295"/>
                  </a:lnTo>
                  <a:lnTo>
                    <a:pt x="268763" y="32231"/>
                  </a:lnTo>
                  <a:lnTo>
                    <a:pt x="268989" y="32102"/>
                  </a:lnTo>
                  <a:lnTo>
                    <a:pt x="269893" y="31746"/>
                  </a:lnTo>
                  <a:lnTo>
                    <a:pt x="271185" y="31327"/>
                  </a:lnTo>
                  <a:lnTo>
                    <a:pt x="272735" y="30842"/>
                  </a:lnTo>
                  <a:lnTo>
                    <a:pt x="275319" y="30067"/>
                  </a:lnTo>
                  <a:lnTo>
                    <a:pt x="277224" y="29453"/>
                  </a:lnTo>
                  <a:lnTo>
                    <a:pt x="277902" y="29227"/>
                  </a:lnTo>
                  <a:lnTo>
                    <a:pt x="278419" y="29001"/>
                  </a:lnTo>
                  <a:lnTo>
                    <a:pt x="278742" y="28872"/>
                  </a:lnTo>
                  <a:lnTo>
                    <a:pt x="278839" y="28808"/>
                  </a:lnTo>
                  <a:lnTo>
                    <a:pt x="278871" y="28775"/>
                  </a:lnTo>
                  <a:lnTo>
                    <a:pt x="278903" y="28711"/>
                  </a:lnTo>
                  <a:lnTo>
                    <a:pt x="279033" y="28646"/>
                  </a:lnTo>
                  <a:lnTo>
                    <a:pt x="279485" y="28420"/>
                  </a:lnTo>
                  <a:lnTo>
                    <a:pt x="280066" y="28194"/>
                  </a:lnTo>
                  <a:lnTo>
                    <a:pt x="280680" y="27968"/>
                  </a:lnTo>
                  <a:lnTo>
                    <a:pt x="280970" y="27839"/>
                  </a:lnTo>
                  <a:lnTo>
                    <a:pt x="281326" y="27613"/>
                  </a:lnTo>
                  <a:lnTo>
                    <a:pt x="281713" y="27387"/>
                  </a:lnTo>
                  <a:lnTo>
                    <a:pt x="282068" y="27096"/>
                  </a:lnTo>
                  <a:lnTo>
                    <a:pt x="282391" y="26838"/>
                  </a:lnTo>
                  <a:lnTo>
                    <a:pt x="282682" y="26579"/>
                  </a:lnTo>
                  <a:lnTo>
                    <a:pt x="282843" y="26385"/>
                  </a:lnTo>
                  <a:lnTo>
                    <a:pt x="282843" y="26321"/>
                  </a:lnTo>
                  <a:lnTo>
                    <a:pt x="282843" y="26288"/>
                  </a:lnTo>
                  <a:lnTo>
                    <a:pt x="282843" y="26224"/>
                  </a:lnTo>
                  <a:lnTo>
                    <a:pt x="282876" y="26159"/>
                  </a:lnTo>
                  <a:lnTo>
                    <a:pt x="283037" y="25933"/>
                  </a:lnTo>
                  <a:lnTo>
                    <a:pt x="283296" y="25610"/>
                  </a:lnTo>
                  <a:lnTo>
                    <a:pt x="283619" y="25255"/>
                  </a:lnTo>
                  <a:lnTo>
                    <a:pt x="283877" y="24964"/>
                  </a:lnTo>
                  <a:lnTo>
                    <a:pt x="284103" y="24674"/>
                  </a:lnTo>
                  <a:lnTo>
                    <a:pt x="284329" y="24383"/>
                  </a:lnTo>
                  <a:lnTo>
                    <a:pt x="284490" y="24060"/>
                  </a:lnTo>
                  <a:lnTo>
                    <a:pt x="284652" y="23769"/>
                  </a:lnTo>
                  <a:lnTo>
                    <a:pt x="284813" y="23446"/>
                  </a:lnTo>
                  <a:lnTo>
                    <a:pt x="284910" y="23124"/>
                  </a:lnTo>
                  <a:lnTo>
                    <a:pt x="285007" y="22801"/>
                  </a:lnTo>
                  <a:lnTo>
                    <a:pt x="285040" y="22510"/>
                  </a:lnTo>
                  <a:lnTo>
                    <a:pt x="285072" y="22219"/>
                  </a:lnTo>
                  <a:lnTo>
                    <a:pt x="285072" y="21929"/>
                  </a:lnTo>
                  <a:lnTo>
                    <a:pt x="285072" y="21670"/>
                  </a:lnTo>
                  <a:lnTo>
                    <a:pt x="285007" y="21476"/>
                  </a:lnTo>
                  <a:lnTo>
                    <a:pt x="284910" y="21250"/>
                  </a:lnTo>
                  <a:lnTo>
                    <a:pt x="284781" y="21121"/>
                  </a:lnTo>
                  <a:lnTo>
                    <a:pt x="284620" y="20992"/>
                  </a:lnTo>
                  <a:lnTo>
                    <a:pt x="284490" y="20863"/>
                  </a:lnTo>
                  <a:lnTo>
                    <a:pt x="284394" y="20701"/>
                  </a:lnTo>
                  <a:lnTo>
                    <a:pt x="284329" y="20508"/>
                  </a:lnTo>
                  <a:lnTo>
                    <a:pt x="284361" y="20314"/>
                  </a:lnTo>
                  <a:lnTo>
                    <a:pt x="284394" y="20217"/>
                  </a:lnTo>
                  <a:lnTo>
                    <a:pt x="284458" y="20120"/>
                  </a:lnTo>
                  <a:lnTo>
                    <a:pt x="284490" y="20120"/>
                  </a:lnTo>
                  <a:lnTo>
                    <a:pt x="284555" y="20152"/>
                  </a:lnTo>
                  <a:lnTo>
                    <a:pt x="284652" y="20217"/>
                  </a:lnTo>
                  <a:lnTo>
                    <a:pt x="284749" y="20346"/>
                  </a:lnTo>
                  <a:lnTo>
                    <a:pt x="285072" y="20831"/>
                  </a:lnTo>
                  <a:lnTo>
                    <a:pt x="285330" y="21186"/>
                  </a:lnTo>
                  <a:lnTo>
                    <a:pt x="285524" y="21412"/>
                  </a:lnTo>
                  <a:lnTo>
                    <a:pt x="285589" y="21444"/>
                  </a:lnTo>
                  <a:lnTo>
                    <a:pt x="285685" y="21476"/>
                  </a:lnTo>
                  <a:lnTo>
                    <a:pt x="285718" y="21476"/>
                  </a:lnTo>
                  <a:lnTo>
                    <a:pt x="285750" y="21412"/>
                  </a:lnTo>
                  <a:lnTo>
                    <a:pt x="285750" y="21250"/>
                  </a:lnTo>
                  <a:lnTo>
                    <a:pt x="285718" y="21089"/>
                  </a:lnTo>
                  <a:lnTo>
                    <a:pt x="285589" y="20895"/>
                  </a:lnTo>
                  <a:lnTo>
                    <a:pt x="285459" y="20701"/>
                  </a:lnTo>
                  <a:lnTo>
                    <a:pt x="285330" y="20540"/>
                  </a:lnTo>
                  <a:lnTo>
                    <a:pt x="285201" y="20314"/>
                  </a:lnTo>
                  <a:lnTo>
                    <a:pt x="285169" y="20088"/>
                  </a:lnTo>
                  <a:lnTo>
                    <a:pt x="285169" y="19926"/>
                  </a:lnTo>
                  <a:lnTo>
                    <a:pt x="285201" y="19700"/>
                  </a:lnTo>
                  <a:lnTo>
                    <a:pt x="285169" y="19474"/>
                  </a:lnTo>
                  <a:lnTo>
                    <a:pt x="285136" y="19216"/>
                  </a:lnTo>
                  <a:lnTo>
                    <a:pt x="285072" y="18957"/>
                  </a:lnTo>
                  <a:lnTo>
                    <a:pt x="284910" y="18667"/>
                  </a:lnTo>
                  <a:lnTo>
                    <a:pt x="284878" y="18602"/>
                  </a:lnTo>
                  <a:lnTo>
                    <a:pt x="284813" y="18538"/>
                  </a:lnTo>
                  <a:lnTo>
                    <a:pt x="284717" y="18538"/>
                  </a:lnTo>
                  <a:lnTo>
                    <a:pt x="284620" y="18570"/>
                  </a:lnTo>
                  <a:lnTo>
                    <a:pt x="284329" y="18667"/>
                  </a:lnTo>
                  <a:lnTo>
                    <a:pt x="284103" y="18764"/>
                  </a:lnTo>
                  <a:lnTo>
                    <a:pt x="283909" y="18796"/>
                  </a:lnTo>
                  <a:lnTo>
                    <a:pt x="283845" y="18764"/>
                  </a:lnTo>
                  <a:lnTo>
                    <a:pt x="283780" y="18731"/>
                  </a:lnTo>
                  <a:lnTo>
                    <a:pt x="283651" y="18602"/>
                  </a:lnTo>
                  <a:lnTo>
                    <a:pt x="283651" y="18538"/>
                  </a:lnTo>
                  <a:lnTo>
                    <a:pt x="283651" y="18473"/>
                  </a:lnTo>
                  <a:lnTo>
                    <a:pt x="283683" y="18408"/>
                  </a:lnTo>
                  <a:lnTo>
                    <a:pt x="283748" y="18344"/>
                  </a:lnTo>
                  <a:lnTo>
                    <a:pt x="283909" y="18247"/>
                  </a:lnTo>
                  <a:lnTo>
                    <a:pt x="284168" y="18182"/>
                  </a:lnTo>
                  <a:lnTo>
                    <a:pt x="284394" y="18118"/>
                  </a:lnTo>
                  <a:lnTo>
                    <a:pt x="284523" y="18053"/>
                  </a:lnTo>
                  <a:lnTo>
                    <a:pt x="284555" y="18021"/>
                  </a:lnTo>
                  <a:lnTo>
                    <a:pt x="284555" y="17989"/>
                  </a:lnTo>
                  <a:lnTo>
                    <a:pt x="284458" y="17956"/>
                  </a:lnTo>
                  <a:lnTo>
                    <a:pt x="284329" y="17892"/>
                  </a:lnTo>
                  <a:lnTo>
                    <a:pt x="284264" y="17795"/>
                  </a:lnTo>
                  <a:lnTo>
                    <a:pt x="284297" y="17698"/>
                  </a:lnTo>
                  <a:lnTo>
                    <a:pt x="284361" y="17601"/>
                  </a:lnTo>
                  <a:lnTo>
                    <a:pt x="284394" y="17569"/>
                  </a:lnTo>
                  <a:lnTo>
                    <a:pt x="284394" y="17504"/>
                  </a:lnTo>
                  <a:lnTo>
                    <a:pt x="284394" y="17375"/>
                  </a:lnTo>
                  <a:lnTo>
                    <a:pt x="284297" y="17246"/>
                  </a:lnTo>
                  <a:lnTo>
                    <a:pt x="284135" y="17117"/>
                  </a:lnTo>
                  <a:lnTo>
                    <a:pt x="283974" y="16987"/>
                  </a:lnTo>
                  <a:lnTo>
                    <a:pt x="283845" y="16826"/>
                  </a:lnTo>
                  <a:lnTo>
                    <a:pt x="283780" y="16697"/>
                  </a:lnTo>
                  <a:lnTo>
                    <a:pt x="283780" y="16535"/>
                  </a:lnTo>
                  <a:lnTo>
                    <a:pt x="283780" y="16406"/>
                  </a:lnTo>
                  <a:lnTo>
                    <a:pt x="283780" y="16277"/>
                  </a:lnTo>
                  <a:lnTo>
                    <a:pt x="283715" y="16148"/>
                  </a:lnTo>
                  <a:lnTo>
                    <a:pt x="283651" y="16051"/>
                  </a:lnTo>
                  <a:lnTo>
                    <a:pt x="283554" y="16019"/>
                  </a:lnTo>
                  <a:lnTo>
                    <a:pt x="283457" y="16083"/>
                  </a:lnTo>
                  <a:lnTo>
                    <a:pt x="283360" y="16180"/>
                  </a:lnTo>
                  <a:lnTo>
                    <a:pt x="283296" y="16341"/>
                  </a:lnTo>
                  <a:lnTo>
                    <a:pt x="283231" y="16503"/>
                  </a:lnTo>
                  <a:lnTo>
                    <a:pt x="283102" y="16632"/>
                  </a:lnTo>
                  <a:lnTo>
                    <a:pt x="282908" y="16729"/>
                  </a:lnTo>
                  <a:lnTo>
                    <a:pt x="282714" y="16729"/>
                  </a:lnTo>
                  <a:lnTo>
                    <a:pt x="282553" y="16697"/>
                  </a:lnTo>
                  <a:lnTo>
                    <a:pt x="282488" y="16664"/>
                  </a:lnTo>
                  <a:lnTo>
                    <a:pt x="282456" y="16632"/>
                  </a:lnTo>
                  <a:lnTo>
                    <a:pt x="282424" y="16568"/>
                  </a:lnTo>
                  <a:lnTo>
                    <a:pt x="282456" y="16503"/>
                  </a:lnTo>
                  <a:lnTo>
                    <a:pt x="282553" y="16341"/>
                  </a:lnTo>
                  <a:lnTo>
                    <a:pt x="282617" y="16245"/>
                  </a:lnTo>
                  <a:lnTo>
                    <a:pt x="282682" y="16148"/>
                  </a:lnTo>
                  <a:lnTo>
                    <a:pt x="282682" y="16051"/>
                  </a:lnTo>
                  <a:lnTo>
                    <a:pt x="282650" y="16019"/>
                  </a:lnTo>
                  <a:lnTo>
                    <a:pt x="282553" y="15954"/>
                  </a:lnTo>
                  <a:lnTo>
                    <a:pt x="282456" y="15889"/>
                  </a:lnTo>
                  <a:lnTo>
                    <a:pt x="282068" y="15792"/>
                  </a:lnTo>
                  <a:lnTo>
                    <a:pt x="281745" y="15728"/>
                  </a:lnTo>
                  <a:lnTo>
                    <a:pt x="281552" y="15663"/>
                  </a:lnTo>
                  <a:lnTo>
                    <a:pt x="281519" y="15599"/>
                  </a:lnTo>
                  <a:lnTo>
                    <a:pt x="281552" y="15566"/>
                  </a:lnTo>
                  <a:lnTo>
                    <a:pt x="281681" y="15502"/>
                  </a:lnTo>
                  <a:lnTo>
                    <a:pt x="281842" y="15437"/>
                  </a:lnTo>
                  <a:lnTo>
                    <a:pt x="281971" y="15373"/>
                  </a:lnTo>
                  <a:lnTo>
                    <a:pt x="282068" y="15308"/>
                  </a:lnTo>
                  <a:lnTo>
                    <a:pt x="282101" y="15211"/>
                  </a:lnTo>
                  <a:lnTo>
                    <a:pt x="282101" y="15147"/>
                  </a:lnTo>
                  <a:lnTo>
                    <a:pt x="282068" y="15050"/>
                  </a:lnTo>
                  <a:lnTo>
                    <a:pt x="281971" y="15017"/>
                  </a:lnTo>
                  <a:lnTo>
                    <a:pt x="281842" y="14953"/>
                  </a:lnTo>
                  <a:lnTo>
                    <a:pt x="281713" y="14920"/>
                  </a:lnTo>
                  <a:lnTo>
                    <a:pt x="281648" y="14953"/>
                  </a:lnTo>
                  <a:lnTo>
                    <a:pt x="281616" y="15017"/>
                  </a:lnTo>
                  <a:lnTo>
                    <a:pt x="281616" y="15082"/>
                  </a:lnTo>
                  <a:lnTo>
                    <a:pt x="281648" y="15147"/>
                  </a:lnTo>
                  <a:lnTo>
                    <a:pt x="281616" y="15179"/>
                  </a:lnTo>
                  <a:lnTo>
                    <a:pt x="281552" y="15243"/>
                  </a:lnTo>
                  <a:lnTo>
                    <a:pt x="281455" y="15308"/>
                  </a:lnTo>
                  <a:lnTo>
                    <a:pt x="281261" y="15308"/>
                  </a:lnTo>
                  <a:lnTo>
                    <a:pt x="281067" y="15276"/>
                  </a:lnTo>
                  <a:lnTo>
                    <a:pt x="280906" y="15211"/>
                  </a:lnTo>
                  <a:lnTo>
                    <a:pt x="280777" y="15082"/>
                  </a:lnTo>
                  <a:lnTo>
                    <a:pt x="280712" y="14953"/>
                  </a:lnTo>
                  <a:lnTo>
                    <a:pt x="280647" y="14791"/>
                  </a:lnTo>
                  <a:lnTo>
                    <a:pt x="280550" y="14694"/>
                  </a:lnTo>
                  <a:lnTo>
                    <a:pt x="280454" y="14630"/>
                  </a:lnTo>
                  <a:lnTo>
                    <a:pt x="280292" y="14598"/>
                  </a:lnTo>
                  <a:lnTo>
                    <a:pt x="280195" y="14598"/>
                  </a:lnTo>
                  <a:lnTo>
                    <a:pt x="280066" y="14501"/>
                  </a:lnTo>
                  <a:lnTo>
                    <a:pt x="279969" y="14339"/>
                  </a:lnTo>
                  <a:lnTo>
                    <a:pt x="279937" y="14145"/>
                  </a:lnTo>
                  <a:lnTo>
                    <a:pt x="279905" y="13984"/>
                  </a:lnTo>
                  <a:lnTo>
                    <a:pt x="279808" y="13822"/>
                  </a:lnTo>
                  <a:lnTo>
                    <a:pt x="279678" y="13726"/>
                  </a:lnTo>
                  <a:lnTo>
                    <a:pt x="279614" y="13726"/>
                  </a:lnTo>
                  <a:lnTo>
                    <a:pt x="279549" y="13693"/>
                  </a:lnTo>
                  <a:lnTo>
                    <a:pt x="279420" y="13693"/>
                  </a:lnTo>
                  <a:lnTo>
                    <a:pt x="279291" y="13629"/>
                  </a:lnTo>
                  <a:lnTo>
                    <a:pt x="279194" y="13499"/>
                  </a:lnTo>
                  <a:lnTo>
                    <a:pt x="279129" y="13370"/>
                  </a:lnTo>
                  <a:lnTo>
                    <a:pt x="279065" y="13241"/>
                  </a:lnTo>
                  <a:lnTo>
                    <a:pt x="278968" y="13112"/>
                  </a:lnTo>
                  <a:lnTo>
                    <a:pt x="278839" y="13047"/>
                  </a:lnTo>
                  <a:lnTo>
                    <a:pt x="278548" y="13047"/>
                  </a:lnTo>
                  <a:lnTo>
                    <a:pt x="278451" y="12983"/>
                  </a:lnTo>
                  <a:lnTo>
                    <a:pt x="278387" y="12918"/>
                  </a:lnTo>
                  <a:lnTo>
                    <a:pt x="278387" y="12854"/>
                  </a:lnTo>
                  <a:lnTo>
                    <a:pt x="278387" y="12789"/>
                  </a:lnTo>
                  <a:lnTo>
                    <a:pt x="278387" y="12757"/>
                  </a:lnTo>
                  <a:lnTo>
                    <a:pt x="278290" y="12628"/>
                  </a:lnTo>
                  <a:lnTo>
                    <a:pt x="278128" y="12563"/>
                  </a:lnTo>
                  <a:lnTo>
                    <a:pt x="277902" y="12498"/>
                  </a:lnTo>
                  <a:lnTo>
                    <a:pt x="277256" y="12337"/>
                  </a:lnTo>
                  <a:lnTo>
                    <a:pt x="277030" y="12240"/>
                  </a:lnTo>
                  <a:lnTo>
                    <a:pt x="276869" y="12175"/>
                  </a:lnTo>
                  <a:lnTo>
                    <a:pt x="276740" y="12078"/>
                  </a:lnTo>
                  <a:lnTo>
                    <a:pt x="276675" y="11982"/>
                  </a:lnTo>
                  <a:lnTo>
                    <a:pt x="276643" y="11885"/>
                  </a:lnTo>
                  <a:lnTo>
                    <a:pt x="276643" y="11788"/>
                  </a:lnTo>
                  <a:lnTo>
                    <a:pt x="276675" y="11659"/>
                  </a:lnTo>
                  <a:lnTo>
                    <a:pt x="276643" y="11529"/>
                  </a:lnTo>
                  <a:lnTo>
                    <a:pt x="276578" y="11465"/>
                  </a:lnTo>
                  <a:lnTo>
                    <a:pt x="276481" y="11400"/>
                  </a:lnTo>
                  <a:lnTo>
                    <a:pt x="276352" y="11368"/>
                  </a:lnTo>
                  <a:lnTo>
                    <a:pt x="276191" y="11368"/>
                  </a:lnTo>
                  <a:lnTo>
                    <a:pt x="276029" y="11400"/>
                  </a:lnTo>
                  <a:lnTo>
                    <a:pt x="275803" y="11433"/>
                  </a:lnTo>
                  <a:lnTo>
                    <a:pt x="275642" y="11497"/>
                  </a:lnTo>
                  <a:lnTo>
                    <a:pt x="275448" y="11497"/>
                  </a:lnTo>
                  <a:lnTo>
                    <a:pt x="275415" y="11465"/>
                  </a:lnTo>
                  <a:lnTo>
                    <a:pt x="275448" y="11368"/>
                  </a:lnTo>
                  <a:lnTo>
                    <a:pt x="275545" y="11239"/>
                  </a:lnTo>
                  <a:lnTo>
                    <a:pt x="275900" y="10884"/>
                  </a:lnTo>
                  <a:lnTo>
                    <a:pt x="276061" y="10722"/>
                  </a:lnTo>
                  <a:lnTo>
                    <a:pt x="276158" y="10561"/>
                  </a:lnTo>
                  <a:lnTo>
                    <a:pt x="276191" y="10464"/>
                  </a:lnTo>
                  <a:lnTo>
                    <a:pt x="276158" y="10431"/>
                  </a:lnTo>
                  <a:lnTo>
                    <a:pt x="276126" y="10399"/>
                  </a:lnTo>
                  <a:lnTo>
                    <a:pt x="275157" y="10141"/>
                  </a:lnTo>
                  <a:lnTo>
                    <a:pt x="274802" y="9979"/>
                  </a:lnTo>
                  <a:lnTo>
                    <a:pt x="274705" y="9915"/>
                  </a:lnTo>
                  <a:lnTo>
                    <a:pt x="274640" y="9850"/>
                  </a:lnTo>
                  <a:lnTo>
                    <a:pt x="274608" y="9786"/>
                  </a:lnTo>
                  <a:lnTo>
                    <a:pt x="274608" y="9689"/>
                  </a:lnTo>
                  <a:lnTo>
                    <a:pt x="274640" y="9592"/>
                  </a:lnTo>
                  <a:lnTo>
                    <a:pt x="274737" y="9495"/>
                  </a:lnTo>
                  <a:lnTo>
                    <a:pt x="274802" y="9366"/>
                  </a:lnTo>
                  <a:lnTo>
                    <a:pt x="274834" y="9236"/>
                  </a:lnTo>
                  <a:lnTo>
                    <a:pt x="274834" y="9075"/>
                  </a:lnTo>
                  <a:lnTo>
                    <a:pt x="274802" y="8914"/>
                  </a:lnTo>
                  <a:lnTo>
                    <a:pt x="274737" y="8720"/>
                  </a:lnTo>
                  <a:lnTo>
                    <a:pt x="274640" y="8558"/>
                  </a:lnTo>
                  <a:lnTo>
                    <a:pt x="274382" y="8171"/>
                  </a:lnTo>
                  <a:lnTo>
                    <a:pt x="274059" y="7815"/>
                  </a:lnTo>
                  <a:lnTo>
                    <a:pt x="273639" y="7493"/>
                  </a:lnTo>
                  <a:lnTo>
                    <a:pt x="273219" y="7234"/>
                  </a:lnTo>
                  <a:lnTo>
                    <a:pt x="272961" y="7137"/>
                  </a:lnTo>
                  <a:lnTo>
                    <a:pt x="272735" y="7040"/>
                  </a:lnTo>
                  <a:lnTo>
                    <a:pt x="272251" y="6911"/>
                  </a:lnTo>
                  <a:lnTo>
                    <a:pt x="271928" y="6879"/>
                  </a:lnTo>
                  <a:lnTo>
                    <a:pt x="271798" y="6879"/>
                  </a:lnTo>
                  <a:lnTo>
                    <a:pt x="271702" y="6911"/>
                  </a:lnTo>
                  <a:lnTo>
                    <a:pt x="271637" y="6944"/>
                  </a:lnTo>
                  <a:lnTo>
                    <a:pt x="271605" y="7008"/>
                  </a:lnTo>
                  <a:lnTo>
                    <a:pt x="271540" y="7170"/>
                  </a:lnTo>
                  <a:lnTo>
                    <a:pt x="271508" y="7202"/>
                  </a:lnTo>
                  <a:lnTo>
                    <a:pt x="271443" y="7202"/>
                  </a:lnTo>
                  <a:lnTo>
                    <a:pt x="271314" y="7105"/>
                  </a:lnTo>
                  <a:lnTo>
                    <a:pt x="271120" y="6911"/>
                  </a:lnTo>
                  <a:lnTo>
                    <a:pt x="270991" y="6750"/>
                  </a:lnTo>
                  <a:lnTo>
                    <a:pt x="270862" y="6524"/>
                  </a:lnTo>
                  <a:lnTo>
                    <a:pt x="270830" y="6330"/>
                  </a:lnTo>
                  <a:lnTo>
                    <a:pt x="270830" y="6136"/>
                  </a:lnTo>
                  <a:lnTo>
                    <a:pt x="270862" y="6039"/>
                  </a:lnTo>
                  <a:lnTo>
                    <a:pt x="270830" y="5942"/>
                  </a:lnTo>
                  <a:lnTo>
                    <a:pt x="270797" y="5845"/>
                  </a:lnTo>
                  <a:lnTo>
                    <a:pt x="270700" y="5781"/>
                  </a:lnTo>
                  <a:lnTo>
                    <a:pt x="270603" y="5716"/>
                  </a:lnTo>
                  <a:lnTo>
                    <a:pt x="270442" y="5619"/>
                  </a:lnTo>
                  <a:lnTo>
                    <a:pt x="270022" y="5490"/>
                  </a:lnTo>
                  <a:lnTo>
                    <a:pt x="269667" y="5361"/>
                  </a:lnTo>
                  <a:lnTo>
                    <a:pt x="269344" y="5200"/>
                  </a:lnTo>
                  <a:lnTo>
                    <a:pt x="269150" y="5070"/>
                  </a:lnTo>
                  <a:lnTo>
                    <a:pt x="269086" y="4973"/>
                  </a:lnTo>
                  <a:lnTo>
                    <a:pt x="269021" y="4909"/>
                  </a:lnTo>
                  <a:lnTo>
                    <a:pt x="268989" y="4780"/>
                  </a:lnTo>
                  <a:lnTo>
                    <a:pt x="268956" y="4747"/>
                  </a:lnTo>
                  <a:lnTo>
                    <a:pt x="268924" y="4780"/>
                  </a:lnTo>
                  <a:lnTo>
                    <a:pt x="268860" y="4877"/>
                  </a:lnTo>
                  <a:lnTo>
                    <a:pt x="268795" y="4941"/>
                  </a:lnTo>
                  <a:lnTo>
                    <a:pt x="268698" y="5006"/>
                  </a:lnTo>
                  <a:lnTo>
                    <a:pt x="268569" y="5038"/>
                  </a:lnTo>
                  <a:lnTo>
                    <a:pt x="268440" y="5038"/>
                  </a:lnTo>
                  <a:lnTo>
                    <a:pt x="268375" y="5006"/>
                  </a:lnTo>
                  <a:lnTo>
                    <a:pt x="268343" y="4973"/>
                  </a:lnTo>
                  <a:lnTo>
                    <a:pt x="268343" y="4909"/>
                  </a:lnTo>
                  <a:lnTo>
                    <a:pt x="268343" y="4844"/>
                  </a:lnTo>
                  <a:lnTo>
                    <a:pt x="268472" y="4683"/>
                  </a:lnTo>
                  <a:lnTo>
                    <a:pt x="268666" y="4521"/>
                  </a:lnTo>
                  <a:lnTo>
                    <a:pt x="268892" y="4295"/>
                  </a:lnTo>
                  <a:lnTo>
                    <a:pt x="268956" y="4198"/>
                  </a:lnTo>
                  <a:lnTo>
                    <a:pt x="268989" y="4102"/>
                  </a:lnTo>
                  <a:lnTo>
                    <a:pt x="268989" y="4037"/>
                  </a:lnTo>
                  <a:lnTo>
                    <a:pt x="268989" y="3940"/>
                  </a:lnTo>
                  <a:lnTo>
                    <a:pt x="268924" y="3843"/>
                  </a:lnTo>
                  <a:lnTo>
                    <a:pt x="268827" y="3746"/>
                  </a:lnTo>
                  <a:lnTo>
                    <a:pt x="268666" y="3553"/>
                  </a:lnTo>
                  <a:lnTo>
                    <a:pt x="268569" y="3488"/>
                  </a:lnTo>
                  <a:lnTo>
                    <a:pt x="268537" y="3520"/>
                  </a:lnTo>
                  <a:lnTo>
                    <a:pt x="268537" y="3553"/>
                  </a:lnTo>
                  <a:lnTo>
                    <a:pt x="268537" y="3714"/>
                  </a:lnTo>
                  <a:lnTo>
                    <a:pt x="268537" y="3811"/>
                  </a:lnTo>
                  <a:lnTo>
                    <a:pt x="268537" y="3875"/>
                  </a:lnTo>
                  <a:lnTo>
                    <a:pt x="268440" y="4102"/>
                  </a:lnTo>
                  <a:lnTo>
                    <a:pt x="268278" y="4328"/>
                  </a:lnTo>
                  <a:lnTo>
                    <a:pt x="268052" y="4554"/>
                  </a:lnTo>
                  <a:lnTo>
                    <a:pt x="267503" y="5038"/>
                  </a:lnTo>
                  <a:lnTo>
                    <a:pt x="267471" y="4424"/>
                  </a:lnTo>
                  <a:lnTo>
                    <a:pt x="267406" y="4198"/>
                  </a:lnTo>
                  <a:lnTo>
                    <a:pt x="267277" y="3972"/>
                  </a:lnTo>
                  <a:lnTo>
                    <a:pt x="267116" y="3779"/>
                  </a:lnTo>
                  <a:lnTo>
                    <a:pt x="267019" y="3714"/>
                  </a:lnTo>
                  <a:lnTo>
                    <a:pt x="266922" y="3682"/>
                  </a:lnTo>
                  <a:lnTo>
                    <a:pt x="266728" y="3617"/>
                  </a:lnTo>
                  <a:lnTo>
                    <a:pt x="266631" y="3520"/>
                  </a:lnTo>
                  <a:lnTo>
                    <a:pt x="266599" y="3456"/>
                  </a:lnTo>
                  <a:lnTo>
                    <a:pt x="266599" y="3423"/>
                  </a:lnTo>
                  <a:lnTo>
                    <a:pt x="266631" y="3359"/>
                  </a:lnTo>
                  <a:lnTo>
                    <a:pt x="266663" y="3294"/>
                  </a:lnTo>
                  <a:lnTo>
                    <a:pt x="266760" y="3197"/>
                  </a:lnTo>
                  <a:lnTo>
                    <a:pt x="266760" y="3133"/>
                  </a:lnTo>
                  <a:lnTo>
                    <a:pt x="266760" y="3100"/>
                  </a:lnTo>
                  <a:lnTo>
                    <a:pt x="266631" y="3068"/>
                  </a:lnTo>
                  <a:lnTo>
                    <a:pt x="266437" y="3036"/>
                  </a:lnTo>
                  <a:lnTo>
                    <a:pt x="266308" y="3036"/>
                  </a:lnTo>
                  <a:lnTo>
                    <a:pt x="266179" y="3068"/>
                  </a:lnTo>
                  <a:lnTo>
                    <a:pt x="266050" y="3133"/>
                  </a:lnTo>
                  <a:lnTo>
                    <a:pt x="265953" y="3230"/>
                  </a:lnTo>
                  <a:lnTo>
                    <a:pt x="265856" y="3326"/>
                  </a:lnTo>
                  <a:lnTo>
                    <a:pt x="265759" y="3456"/>
                  </a:lnTo>
                  <a:lnTo>
                    <a:pt x="265695" y="3617"/>
                  </a:lnTo>
                  <a:lnTo>
                    <a:pt x="265662" y="3779"/>
                  </a:lnTo>
                  <a:lnTo>
                    <a:pt x="265598" y="3843"/>
                  </a:lnTo>
                  <a:lnTo>
                    <a:pt x="265404" y="3875"/>
                  </a:lnTo>
                  <a:lnTo>
                    <a:pt x="264823" y="3908"/>
                  </a:lnTo>
                  <a:lnTo>
                    <a:pt x="264500" y="3908"/>
                  </a:lnTo>
                  <a:lnTo>
                    <a:pt x="264306" y="3875"/>
                  </a:lnTo>
                  <a:lnTo>
                    <a:pt x="264177" y="3843"/>
                  </a:lnTo>
                  <a:lnTo>
                    <a:pt x="264177" y="3811"/>
                  </a:lnTo>
                  <a:lnTo>
                    <a:pt x="264209" y="3811"/>
                  </a:lnTo>
                  <a:lnTo>
                    <a:pt x="264241" y="3746"/>
                  </a:lnTo>
                  <a:lnTo>
                    <a:pt x="264241" y="3682"/>
                  </a:lnTo>
                  <a:lnTo>
                    <a:pt x="264144" y="3488"/>
                  </a:lnTo>
                  <a:lnTo>
                    <a:pt x="264015" y="3230"/>
                  </a:lnTo>
                  <a:lnTo>
                    <a:pt x="263821" y="2939"/>
                  </a:lnTo>
                  <a:lnTo>
                    <a:pt x="263595" y="2648"/>
                  </a:lnTo>
                  <a:lnTo>
                    <a:pt x="263369" y="2390"/>
                  </a:lnTo>
                  <a:lnTo>
                    <a:pt x="263176" y="2196"/>
                  </a:lnTo>
                  <a:lnTo>
                    <a:pt x="263014" y="2099"/>
                  </a:lnTo>
                  <a:lnTo>
                    <a:pt x="262917" y="2099"/>
                  </a:lnTo>
                  <a:lnTo>
                    <a:pt x="262853" y="2196"/>
                  </a:lnTo>
                  <a:lnTo>
                    <a:pt x="262788" y="2325"/>
                  </a:lnTo>
                  <a:lnTo>
                    <a:pt x="262723" y="2454"/>
                  </a:lnTo>
                  <a:lnTo>
                    <a:pt x="262691" y="2551"/>
                  </a:lnTo>
                  <a:lnTo>
                    <a:pt x="262659" y="2616"/>
                  </a:lnTo>
                  <a:lnTo>
                    <a:pt x="262497" y="2713"/>
                  </a:lnTo>
                  <a:lnTo>
                    <a:pt x="262336" y="2777"/>
                  </a:lnTo>
                  <a:lnTo>
                    <a:pt x="262142" y="2745"/>
                  </a:lnTo>
                  <a:lnTo>
                    <a:pt x="261948" y="2713"/>
                  </a:lnTo>
                  <a:lnTo>
                    <a:pt x="261787" y="2713"/>
                  </a:lnTo>
                  <a:lnTo>
                    <a:pt x="261658" y="2745"/>
                  </a:lnTo>
                  <a:lnTo>
                    <a:pt x="261593" y="2810"/>
                  </a:lnTo>
                  <a:lnTo>
                    <a:pt x="261561" y="2874"/>
                  </a:lnTo>
                  <a:lnTo>
                    <a:pt x="261464" y="2939"/>
                  </a:lnTo>
                  <a:lnTo>
                    <a:pt x="261238" y="2939"/>
                  </a:lnTo>
                  <a:lnTo>
                    <a:pt x="261109" y="2874"/>
                  </a:lnTo>
                  <a:lnTo>
                    <a:pt x="261044" y="2745"/>
                  </a:lnTo>
                  <a:lnTo>
                    <a:pt x="261012" y="2616"/>
                  </a:lnTo>
                  <a:lnTo>
                    <a:pt x="261012" y="2487"/>
                  </a:lnTo>
                  <a:lnTo>
                    <a:pt x="261076" y="2261"/>
                  </a:lnTo>
                  <a:lnTo>
                    <a:pt x="261076" y="2228"/>
                  </a:lnTo>
                  <a:lnTo>
                    <a:pt x="261044" y="2196"/>
                  </a:lnTo>
                  <a:lnTo>
                    <a:pt x="260947" y="2228"/>
                  </a:lnTo>
                  <a:lnTo>
                    <a:pt x="260689" y="2390"/>
                  </a:lnTo>
                  <a:lnTo>
                    <a:pt x="260560" y="2422"/>
                  </a:lnTo>
                  <a:lnTo>
                    <a:pt x="260430" y="2487"/>
                  </a:lnTo>
                  <a:lnTo>
                    <a:pt x="260075" y="2487"/>
                  </a:lnTo>
                  <a:lnTo>
                    <a:pt x="259623" y="2422"/>
                  </a:lnTo>
                  <a:lnTo>
                    <a:pt x="259042" y="2293"/>
                  </a:lnTo>
                  <a:lnTo>
                    <a:pt x="258493" y="2164"/>
                  </a:lnTo>
                  <a:lnTo>
                    <a:pt x="258073" y="2099"/>
                  </a:lnTo>
                  <a:lnTo>
                    <a:pt x="257911" y="2099"/>
                  </a:lnTo>
                  <a:lnTo>
                    <a:pt x="257782" y="2132"/>
                  </a:lnTo>
                  <a:lnTo>
                    <a:pt x="257685" y="2196"/>
                  </a:lnTo>
                  <a:lnTo>
                    <a:pt x="257621" y="2261"/>
                  </a:lnTo>
                  <a:lnTo>
                    <a:pt x="257556" y="2325"/>
                  </a:lnTo>
                  <a:lnTo>
                    <a:pt x="257492" y="2390"/>
                  </a:lnTo>
                  <a:lnTo>
                    <a:pt x="257265" y="2422"/>
                  </a:lnTo>
                  <a:lnTo>
                    <a:pt x="256975" y="2422"/>
                  </a:lnTo>
                  <a:lnTo>
                    <a:pt x="256652" y="2390"/>
                  </a:lnTo>
                  <a:lnTo>
                    <a:pt x="256297" y="2261"/>
                  </a:lnTo>
                  <a:lnTo>
                    <a:pt x="255941" y="2132"/>
                  </a:lnTo>
                  <a:lnTo>
                    <a:pt x="255586" y="1970"/>
                  </a:lnTo>
                  <a:lnTo>
                    <a:pt x="255295" y="1744"/>
                  </a:lnTo>
                  <a:lnTo>
                    <a:pt x="255069" y="1550"/>
                  </a:lnTo>
                  <a:lnTo>
                    <a:pt x="254843" y="1389"/>
                  </a:lnTo>
                  <a:lnTo>
                    <a:pt x="254650" y="1292"/>
                  </a:lnTo>
                  <a:lnTo>
                    <a:pt x="254520" y="1227"/>
                  </a:lnTo>
                  <a:lnTo>
                    <a:pt x="254391" y="1227"/>
                  </a:lnTo>
                  <a:lnTo>
                    <a:pt x="254327" y="1260"/>
                  </a:lnTo>
                  <a:lnTo>
                    <a:pt x="254294" y="1356"/>
                  </a:lnTo>
                  <a:lnTo>
                    <a:pt x="254327" y="1486"/>
                  </a:lnTo>
                  <a:lnTo>
                    <a:pt x="254327" y="1615"/>
                  </a:lnTo>
                  <a:lnTo>
                    <a:pt x="254294" y="1679"/>
                  </a:lnTo>
                  <a:lnTo>
                    <a:pt x="254230" y="1712"/>
                  </a:lnTo>
                  <a:lnTo>
                    <a:pt x="254133" y="1647"/>
                  </a:lnTo>
                  <a:lnTo>
                    <a:pt x="254004" y="1582"/>
                  </a:lnTo>
                  <a:lnTo>
                    <a:pt x="253907" y="1582"/>
                  </a:lnTo>
                  <a:lnTo>
                    <a:pt x="253810" y="1647"/>
                  </a:lnTo>
                  <a:lnTo>
                    <a:pt x="253745" y="1744"/>
                  </a:lnTo>
                  <a:lnTo>
                    <a:pt x="253713" y="1873"/>
                  </a:lnTo>
                  <a:lnTo>
                    <a:pt x="253681" y="1938"/>
                  </a:lnTo>
                  <a:lnTo>
                    <a:pt x="253616" y="2002"/>
                  </a:lnTo>
                  <a:lnTo>
                    <a:pt x="253519" y="2002"/>
                  </a:lnTo>
                  <a:lnTo>
                    <a:pt x="253390" y="1970"/>
                  </a:lnTo>
                  <a:lnTo>
                    <a:pt x="253229" y="1873"/>
                  </a:lnTo>
                  <a:lnTo>
                    <a:pt x="252647" y="1550"/>
                  </a:lnTo>
                  <a:lnTo>
                    <a:pt x="252324" y="1389"/>
                  </a:lnTo>
                  <a:lnTo>
                    <a:pt x="252034" y="1292"/>
                  </a:lnTo>
                  <a:lnTo>
                    <a:pt x="251840" y="1260"/>
                  </a:lnTo>
                  <a:lnTo>
                    <a:pt x="251743" y="1260"/>
                  </a:lnTo>
                  <a:lnTo>
                    <a:pt x="251678" y="1292"/>
                  </a:lnTo>
                  <a:lnTo>
                    <a:pt x="251549" y="1324"/>
                  </a:lnTo>
                  <a:lnTo>
                    <a:pt x="251097" y="1324"/>
                  </a:lnTo>
                  <a:lnTo>
                    <a:pt x="250839" y="1260"/>
                  </a:lnTo>
                  <a:lnTo>
                    <a:pt x="250580" y="1195"/>
                  </a:lnTo>
                  <a:lnTo>
                    <a:pt x="250387" y="1227"/>
                  </a:lnTo>
                  <a:lnTo>
                    <a:pt x="250225" y="1292"/>
                  </a:lnTo>
                  <a:lnTo>
                    <a:pt x="250160" y="1324"/>
                  </a:lnTo>
                  <a:lnTo>
                    <a:pt x="250128" y="1389"/>
                  </a:lnTo>
                  <a:lnTo>
                    <a:pt x="250096" y="1486"/>
                  </a:lnTo>
                  <a:lnTo>
                    <a:pt x="250031" y="1518"/>
                  </a:lnTo>
                  <a:lnTo>
                    <a:pt x="249967" y="1550"/>
                  </a:lnTo>
                  <a:lnTo>
                    <a:pt x="249870" y="1582"/>
                  </a:lnTo>
                  <a:lnTo>
                    <a:pt x="249579" y="1550"/>
                  </a:lnTo>
                  <a:lnTo>
                    <a:pt x="249192" y="1421"/>
                  </a:lnTo>
                  <a:lnTo>
                    <a:pt x="248029" y="1066"/>
                  </a:lnTo>
                  <a:lnTo>
                    <a:pt x="247577" y="937"/>
                  </a:lnTo>
                  <a:lnTo>
                    <a:pt x="247222" y="872"/>
                  </a:lnTo>
                  <a:lnTo>
                    <a:pt x="246931" y="840"/>
                  </a:lnTo>
                  <a:lnTo>
                    <a:pt x="246705" y="840"/>
                  </a:lnTo>
                  <a:lnTo>
                    <a:pt x="246576" y="904"/>
                  </a:lnTo>
                  <a:lnTo>
                    <a:pt x="246511" y="969"/>
                  </a:lnTo>
                  <a:lnTo>
                    <a:pt x="246511" y="1001"/>
                  </a:lnTo>
                  <a:lnTo>
                    <a:pt x="246479" y="1098"/>
                  </a:lnTo>
                  <a:lnTo>
                    <a:pt x="246414" y="1163"/>
                  </a:lnTo>
                  <a:lnTo>
                    <a:pt x="246350" y="1195"/>
                  </a:lnTo>
                  <a:lnTo>
                    <a:pt x="246285" y="1195"/>
                  </a:lnTo>
                  <a:lnTo>
                    <a:pt x="246059" y="1163"/>
                  </a:lnTo>
                  <a:lnTo>
                    <a:pt x="245801" y="1066"/>
                  </a:lnTo>
                  <a:lnTo>
                    <a:pt x="245478" y="937"/>
                  </a:lnTo>
                  <a:lnTo>
                    <a:pt x="245155" y="904"/>
                  </a:lnTo>
                  <a:lnTo>
                    <a:pt x="244799" y="904"/>
                  </a:lnTo>
                  <a:lnTo>
                    <a:pt x="244476" y="969"/>
                  </a:lnTo>
                  <a:lnTo>
                    <a:pt x="244186" y="1066"/>
                  </a:lnTo>
                  <a:lnTo>
                    <a:pt x="243895" y="1066"/>
                  </a:lnTo>
                  <a:lnTo>
                    <a:pt x="243831" y="1033"/>
                  </a:lnTo>
                  <a:lnTo>
                    <a:pt x="243831" y="1001"/>
                  </a:lnTo>
                  <a:lnTo>
                    <a:pt x="243831" y="937"/>
                  </a:lnTo>
                  <a:lnTo>
                    <a:pt x="243831" y="904"/>
                  </a:lnTo>
                  <a:lnTo>
                    <a:pt x="243798" y="872"/>
                  </a:lnTo>
                  <a:lnTo>
                    <a:pt x="243701" y="872"/>
                  </a:lnTo>
                  <a:lnTo>
                    <a:pt x="243540" y="937"/>
                  </a:lnTo>
                  <a:lnTo>
                    <a:pt x="243346" y="1098"/>
                  </a:lnTo>
                  <a:lnTo>
                    <a:pt x="243217" y="1163"/>
                  </a:lnTo>
                  <a:lnTo>
                    <a:pt x="243055" y="1227"/>
                  </a:lnTo>
                  <a:lnTo>
                    <a:pt x="242732" y="1324"/>
                  </a:lnTo>
                  <a:lnTo>
                    <a:pt x="242410" y="1389"/>
                  </a:lnTo>
                  <a:lnTo>
                    <a:pt x="242087" y="1356"/>
                  </a:lnTo>
                  <a:lnTo>
                    <a:pt x="241796" y="1324"/>
                  </a:lnTo>
                  <a:lnTo>
                    <a:pt x="241538" y="1356"/>
                  </a:lnTo>
                  <a:lnTo>
                    <a:pt x="241376" y="1421"/>
                  </a:lnTo>
                  <a:lnTo>
                    <a:pt x="241311" y="1453"/>
                  </a:lnTo>
                  <a:lnTo>
                    <a:pt x="241279" y="1518"/>
                  </a:lnTo>
                  <a:lnTo>
                    <a:pt x="241215" y="1615"/>
                  </a:lnTo>
                  <a:lnTo>
                    <a:pt x="241118" y="1679"/>
                  </a:lnTo>
                  <a:lnTo>
                    <a:pt x="241021" y="1679"/>
                  </a:lnTo>
                  <a:lnTo>
                    <a:pt x="240892" y="1615"/>
                  </a:lnTo>
                  <a:lnTo>
                    <a:pt x="240827" y="1518"/>
                  </a:lnTo>
                  <a:lnTo>
                    <a:pt x="240762" y="1421"/>
                  </a:lnTo>
                  <a:lnTo>
                    <a:pt x="240795" y="1324"/>
                  </a:lnTo>
                  <a:lnTo>
                    <a:pt x="240859" y="1260"/>
                  </a:lnTo>
                  <a:lnTo>
                    <a:pt x="240924" y="1195"/>
                  </a:lnTo>
                  <a:lnTo>
                    <a:pt x="240924" y="1130"/>
                  </a:lnTo>
                  <a:lnTo>
                    <a:pt x="240859" y="1066"/>
                  </a:lnTo>
                  <a:lnTo>
                    <a:pt x="240762" y="1001"/>
                  </a:lnTo>
                  <a:lnTo>
                    <a:pt x="240440" y="1001"/>
                  </a:lnTo>
                  <a:lnTo>
                    <a:pt x="240278" y="1066"/>
                  </a:lnTo>
                  <a:lnTo>
                    <a:pt x="240149" y="1163"/>
                  </a:lnTo>
                  <a:lnTo>
                    <a:pt x="240084" y="1227"/>
                  </a:lnTo>
                  <a:lnTo>
                    <a:pt x="239987" y="1260"/>
                  </a:lnTo>
                  <a:lnTo>
                    <a:pt x="239729" y="1260"/>
                  </a:lnTo>
                  <a:lnTo>
                    <a:pt x="239406" y="1195"/>
                  </a:lnTo>
                  <a:lnTo>
                    <a:pt x="239019" y="1033"/>
                  </a:lnTo>
                  <a:lnTo>
                    <a:pt x="238599" y="840"/>
                  </a:lnTo>
                  <a:lnTo>
                    <a:pt x="238308" y="775"/>
                  </a:lnTo>
                  <a:lnTo>
                    <a:pt x="238211" y="775"/>
                  </a:lnTo>
                  <a:lnTo>
                    <a:pt x="238114" y="807"/>
                  </a:lnTo>
                  <a:lnTo>
                    <a:pt x="238082" y="872"/>
                  </a:lnTo>
                  <a:lnTo>
                    <a:pt x="238050" y="937"/>
                  </a:lnTo>
                  <a:lnTo>
                    <a:pt x="237953" y="1066"/>
                  </a:lnTo>
                  <a:lnTo>
                    <a:pt x="237824" y="1163"/>
                  </a:lnTo>
                  <a:lnTo>
                    <a:pt x="237662" y="1227"/>
                  </a:lnTo>
                  <a:lnTo>
                    <a:pt x="237468" y="1260"/>
                  </a:lnTo>
                  <a:lnTo>
                    <a:pt x="237275" y="1227"/>
                  </a:lnTo>
                  <a:lnTo>
                    <a:pt x="237081" y="1163"/>
                  </a:lnTo>
                  <a:lnTo>
                    <a:pt x="236919" y="1066"/>
                  </a:lnTo>
                  <a:lnTo>
                    <a:pt x="236822" y="969"/>
                  </a:lnTo>
                  <a:lnTo>
                    <a:pt x="236822" y="904"/>
                  </a:lnTo>
                  <a:lnTo>
                    <a:pt x="236822" y="840"/>
                  </a:lnTo>
                  <a:lnTo>
                    <a:pt x="236855" y="775"/>
                  </a:lnTo>
                  <a:lnTo>
                    <a:pt x="236919" y="711"/>
                  </a:lnTo>
                  <a:lnTo>
                    <a:pt x="237081" y="614"/>
                  </a:lnTo>
                  <a:lnTo>
                    <a:pt x="237339" y="549"/>
                  </a:lnTo>
                  <a:lnTo>
                    <a:pt x="237694" y="484"/>
                  </a:lnTo>
                  <a:lnTo>
                    <a:pt x="237759" y="452"/>
                  </a:lnTo>
                  <a:lnTo>
                    <a:pt x="237791" y="420"/>
                  </a:lnTo>
                  <a:lnTo>
                    <a:pt x="237759" y="388"/>
                  </a:lnTo>
                  <a:lnTo>
                    <a:pt x="237694" y="323"/>
                  </a:lnTo>
                  <a:lnTo>
                    <a:pt x="237339" y="226"/>
                  </a:lnTo>
                  <a:lnTo>
                    <a:pt x="237048" y="161"/>
                  </a:lnTo>
                  <a:lnTo>
                    <a:pt x="236790" y="129"/>
                  </a:lnTo>
                  <a:lnTo>
                    <a:pt x="236564" y="129"/>
                  </a:lnTo>
                  <a:lnTo>
                    <a:pt x="236403" y="194"/>
                  </a:lnTo>
                  <a:lnTo>
                    <a:pt x="236273" y="226"/>
                  </a:lnTo>
                  <a:lnTo>
                    <a:pt x="236112" y="226"/>
                  </a:lnTo>
                  <a:lnTo>
                    <a:pt x="235950" y="194"/>
                  </a:lnTo>
                  <a:lnTo>
                    <a:pt x="235757" y="97"/>
                  </a:lnTo>
                  <a:lnTo>
                    <a:pt x="235595" y="32"/>
                  </a:lnTo>
                  <a:lnTo>
                    <a:pt x="2354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1"/>
            <p:cNvSpPr/>
            <p:nvPr/>
          </p:nvSpPr>
          <p:spPr>
            <a:xfrm>
              <a:off x="392325" y="2533300"/>
              <a:ext cx="18600" cy="14575"/>
            </a:xfrm>
            <a:custGeom>
              <a:avLst/>
              <a:gdLst/>
              <a:ahLst/>
              <a:cxnLst/>
              <a:rect l="l" t="t" r="r" b="b"/>
              <a:pathLst>
                <a:path w="744" h="583" extrusionOk="0">
                  <a:moveTo>
                    <a:pt x="97" y="1"/>
                  </a:moveTo>
                  <a:lnTo>
                    <a:pt x="33" y="33"/>
                  </a:lnTo>
                  <a:lnTo>
                    <a:pt x="0" y="98"/>
                  </a:lnTo>
                  <a:lnTo>
                    <a:pt x="0" y="195"/>
                  </a:lnTo>
                  <a:lnTo>
                    <a:pt x="65" y="259"/>
                  </a:lnTo>
                  <a:lnTo>
                    <a:pt x="162" y="356"/>
                  </a:lnTo>
                  <a:lnTo>
                    <a:pt x="291" y="421"/>
                  </a:lnTo>
                  <a:lnTo>
                    <a:pt x="582" y="550"/>
                  </a:lnTo>
                  <a:lnTo>
                    <a:pt x="679" y="582"/>
                  </a:lnTo>
                  <a:lnTo>
                    <a:pt x="711" y="550"/>
                  </a:lnTo>
                  <a:lnTo>
                    <a:pt x="743" y="550"/>
                  </a:lnTo>
                  <a:lnTo>
                    <a:pt x="711" y="453"/>
                  </a:lnTo>
                  <a:lnTo>
                    <a:pt x="582" y="292"/>
                  </a:lnTo>
                  <a:lnTo>
                    <a:pt x="453" y="162"/>
                  </a:lnTo>
                  <a:lnTo>
                    <a:pt x="323" y="65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1"/>
            <p:cNvSpPr/>
            <p:nvPr/>
          </p:nvSpPr>
          <p:spPr>
            <a:xfrm>
              <a:off x="905825" y="2129625"/>
              <a:ext cx="16175" cy="11325"/>
            </a:xfrm>
            <a:custGeom>
              <a:avLst/>
              <a:gdLst/>
              <a:ahLst/>
              <a:cxnLst/>
              <a:rect l="l" t="t" r="r" b="b"/>
              <a:pathLst>
                <a:path w="647" h="453" extrusionOk="0">
                  <a:moveTo>
                    <a:pt x="130" y="0"/>
                  </a:moveTo>
                  <a:lnTo>
                    <a:pt x="65" y="65"/>
                  </a:lnTo>
                  <a:lnTo>
                    <a:pt x="0" y="129"/>
                  </a:lnTo>
                  <a:lnTo>
                    <a:pt x="0" y="226"/>
                  </a:lnTo>
                  <a:lnTo>
                    <a:pt x="65" y="291"/>
                  </a:lnTo>
                  <a:lnTo>
                    <a:pt x="130" y="388"/>
                  </a:lnTo>
                  <a:lnTo>
                    <a:pt x="259" y="420"/>
                  </a:lnTo>
                  <a:lnTo>
                    <a:pt x="388" y="452"/>
                  </a:lnTo>
                  <a:lnTo>
                    <a:pt x="517" y="420"/>
                  </a:lnTo>
                  <a:lnTo>
                    <a:pt x="582" y="388"/>
                  </a:lnTo>
                  <a:lnTo>
                    <a:pt x="646" y="323"/>
                  </a:lnTo>
                  <a:lnTo>
                    <a:pt x="646" y="226"/>
                  </a:lnTo>
                  <a:lnTo>
                    <a:pt x="582" y="129"/>
                  </a:lnTo>
                  <a:lnTo>
                    <a:pt x="517" y="6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1"/>
            <p:cNvSpPr/>
            <p:nvPr/>
          </p:nvSpPr>
          <p:spPr>
            <a:xfrm>
              <a:off x="935700" y="2058575"/>
              <a:ext cx="16175" cy="9700"/>
            </a:xfrm>
            <a:custGeom>
              <a:avLst/>
              <a:gdLst/>
              <a:ahLst/>
              <a:cxnLst/>
              <a:rect l="l" t="t" r="r" b="b"/>
              <a:pathLst>
                <a:path w="647" h="388" extrusionOk="0">
                  <a:moveTo>
                    <a:pt x="420" y="0"/>
                  </a:moveTo>
                  <a:lnTo>
                    <a:pt x="291" y="65"/>
                  </a:lnTo>
                  <a:lnTo>
                    <a:pt x="162" y="162"/>
                  </a:lnTo>
                  <a:lnTo>
                    <a:pt x="33" y="323"/>
                  </a:lnTo>
                  <a:lnTo>
                    <a:pt x="0" y="355"/>
                  </a:lnTo>
                  <a:lnTo>
                    <a:pt x="0" y="388"/>
                  </a:lnTo>
                  <a:lnTo>
                    <a:pt x="65" y="388"/>
                  </a:lnTo>
                  <a:lnTo>
                    <a:pt x="291" y="355"/>
                  </a:lnTo>
                  <a:lnTo>
                    <a:pt x="452" y="259"/>
                  </a:lnTo>
                  <a:lnTo>
                    <a:pt x="582" y="194"/>
                  </a:lnTo>
                  <a:lnTo>
                    <a:pt x="646" y="97"/>
                  </a:lnTo>
                  <a:lnTo>
                    <a:pt x="646" y="65"/>
                  </a:lnTo>
                  <a:lnTo>
                    <a:pt x="614" y="32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1"/>
            <p:cNvSpPr/>
            <p:nvPr/>
          </p:nvSpPr>
          <p:spPr>
            <a:xfrm>
              <a:off x="946200" y="2107000"/>
              <a:ext cx="12125" cy="1215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129" y="1"/>
                  </a:moveTo>
                  <a:lnTo>
                    <a:pt x="97" y="33"/>
                  </a:lnTo>
                  <a:lnTo>
                    <a:pt x="32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65" y="324"/>
                  </a:lnTo>
                  <a:lnTo>
                    <a:pt x="162" y="421"/>
                  </a:lnTo>
                  <a:lnTo>
                    <a:pt x="291" y="453"/>
                  </a:lnTo>
                  <a:lnTo>
                    <a:pt x="388" y="485"/>
                  </a:lnTo>
                  <a:lnTo>
                    <a:pt x="485" y="453"/>
                  </a:lnTo>
                  <a:lnTo>
                    <a:pt x="485" y="388"/>
                  </a:lnTo>
                  <a:lnTo>
                    <a:pt x="485" y="292"/>
                  </a:lnTo>
                  <a:lnTo>
                    <a:pt x="323" y="98"/>
                  </a:lnTo>
                  <a:lnTo>
                    <a:pt x="258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1"/>
            <p:cNvSpPr/>
            <p:nvPr/>
          </p:nvSpPr>
          <p:spPr>
            <a:xfrm>
              <a:off x="963150" y="2050500"/>
              <a:ext cx="10525" cy="15350"/>
            </a:xfrm>
            <a:custGeom>
              <a:avLst/>
              <a:gdLst/>
              <a:ahLst/>
              <a:cxnLst/>
              <a:rect l="l" t="t" r="r" b="b"/>
              <a:pathLst>
                <a:path w="421" h="614" extrusionOk="0">
                  <a:moveTo>
                    <a:pt x="65" y="0"/>
                  </a:moveTo>
                  <a:lnTo>
                    <a:pt x="33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33" y="355"/>
                  </a:lnTo>
                  <a:lnTo>
                    <a:pt x="97" y="452"/>
                  </a:lnTo>
                  <a:lnTo>
                    <a:pt x="194" y="549"/>
                  </a:lnTo>
                  <a:lnTo>
                    <a:pt x="323" y="614"/>
                  </a:lnTo>
                  <a:lnTo>
                    <a:pt x="388" y="614"/>
                  </a:lnTo>
                  <a:lnTo>
                    <a:pt x="420" y="549"/>
                  </a:lnTo>
                  <a:lnTo>
                    <a:pt x="388" y="388"/>
                  </a:lnTo>
                  <a:lnTo>
                    <a:pt x="291" y="129"/>
                  </a:lnTo>
                  <a:lnTo>
                    <a:pt x="226" y="6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1"/>
            <p:cNvSpPr/>
            <p:nvPr/>
          </p:nvSpPr>
          <p:spPr>
            <a:xfrm>
              <a:off x="970400" y="2025475"/>
              <a:ext cx="16175" cy="8100"/>
            </a:xfrm>
            <a:custGeom>
              <a:avLst/>
              <a:gdLst/>
              <a:ahLst/>
              <a:cxnLst/>
              <a:rect l="l" t="t" r="r" b="b"/>
              <a:pathLst>
                <a:path w="647" h="324" extrusionOk="0">
                  <a:moveTo>
                    <a:pt x="130" y="0"/>
                  </a:moveTo>
                  <a:lnTo>
                    <a:pt x="33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6" y="291"/>
                  </a:lnTo>
                  <a:lnTo>
                    <a:pt x="162" y="323"/>
                  </a:lnTo>
                  <a:lnTo>
                    <a:pt x="292" y="323"/>
                  </a:lnTo>
                  <a:lnTo>
                    <a:pt x="550" y="258"/>
                  </a:lnTo>
                  <a:lnTo>
                    <a:pt x="615" y="226"/>
                  </a:lnTo>
                  <a:lnTo>
                    <a:pt x="647" y="194"/>
                  </a:lnTo>
                  <a:lnTo>
                    <a:pt x="647" y="162"/>
                  </a:lnTo>
                  <a:lnTo>
                    <a:pt x="582" y="9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1"/>
            <p:cNvSpPr/>
            <p:nvPr/>
          </p:nvSpPr>
          <p:spPr>
            <a:xfrm>
              <a:off x="933275" y="2207125"/>
              <a:ext cx="7300" cy="18600"/>
            </a:xfrm>
            <a:custGeom>
              <a:avLst/>
              <a:gdLst/>
              <a:ahLst/>
              <a:cxnLst/>
              <a:rect l="l" t="t" r="r" b="b"/>
              <a:pathLst>
                <a:path w="292" h="744" extrusionOk="0">
                  <a:moveTo>
                    <a:pt x="259" y="1"/>
                  </a:moveTo>
                  <a:lnTo>
                    <a:pt x="194" y="33"/>
                  </a:lnTo>
                  <a:lnTo>
                    <a:pt x="130" y="162"/>
                  </a:lnTo>
                  <a:lnTo>
                    <a:pt x="33" y="388"/>
                  </a:lnTo>
                  <a:lnTo>
                    <a:pt x="0" y="582"/>
                  </a:lnTo>
                  <a:lnTo>
                    <a:pt x="0" y="711"/>
                  </a:lnTo>
                  <a:lnTo>
                    <a:pt x="0" y="743"/>
                  </a:lnTo>
                  <a:lnTo>
                    <a:pt x="33" y="743"/>
                  </a:lnTo>
                  <a:lnTo>
                    <a:pt x="130" y="679"/>
                  </a:lnTo>
                  <a:lnTo>
                    <a:pt x="194" y="550"/>
                  </a:lnTo>
                  <a:lnTo>
                    <a:pt x="259" y="356"/>
                  </a:lnTo>
                  <a:lnTo>
                    <a:pt x="291" y="194"/>
                  </a:lnTo>
                  <a:lnTo>
                    <a:pt x="291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1"/>
            <p:cNvSpPr/>
            <p:nvPr/>
          </p:nvSpPr>
          <p:spPr>
            <a:xfrm>
              <a:off x="969600" y="2090850"/>
              <a:ext cx="15375" cy="25875"/>
            </a:xfrm>
            <a:custGeom>
              <a:avLst/>
              <a:gdLst/>
              <a:ahLst/>
              <a:cxnLst/>
              <a:rect l="l" t="t" r="r" b="b"/>
              <a:pathLst>
                <a:path w="615" h="1035" extrusionOk="0">
                  <a:moveTo>
                    <a:pt x="1" y="1"/>
                  </a:moveTo>
                  <a:lnTo>
                    <a:pt x="1" y="66"/>
                  </a:lnTo>
                  <a:lnTo>
                    <a:pt x="98" y="259"/>
                  </a:lnTo>
                  <a:lnTo>
                    <a:pt x="324" y="615"/>
                  </a:lnTo>
                  <a:lnTo>
                    <a:pt x="550" y="938"/>
                  </a:lnTo>
                  <a:lnTo>
                    <a:pt x="614" y="1034"/>
                  </a:lnTo>
                  <a:lnTo>
                    <a:pt x="614" y="938"/>
                  </a:lnTo>
                  <a:lnTo>
                    <a:pt x="517" y="615"/>
                  </a:lnTo>
                  <a:lnTo>
                    <a:pt x="421" y="389"/>
                  </a:lnTo>
                  <a:lnTo>
                    <a:pt x="324" y="195"/>
                  </a:lnTo>
                  <a:lnTo>
                    <a:pt x="227" y="6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1"/>
            <p:cNvSpPr/>
            <p:nvPr/>
          </p:nvSpPr>
          <p:spPr>
            <a:xfrm>
              <a:off x="949425" y="2212775"/>
              <a:ext cx="36350" cy="14550"/>
            </a:xfrm>
            <a:custGeom>
              <a:avLst/>
              <a:gdLst/>
              <a:ahLst/>
              <a:cxnLst/>
              <a:rect l="l" t="t" r="r" b="b"/>
              <a:pathLst>
                <a:path w="1454" h="582" extrusionOk="0">
                  <a:moveTo>
                    <a:pt x="162" y="1"/>
                  </a:moveTo>
                  <a:lnTo>
                    <a:pt x="97" y="33"/>
                  </a:lnTo>
                  <a:lnTo>
                    <a:pt x="33" y="65"/>
                  </a:lnTo>
                  <a:lnTo>
                    <a:pt x="33" y="130"/>
                  </a:lnTo>
                  <a:lnTo>
                    <a:pt x="0" y="194"/>
                  </a:lnTo>
                  <a:lnTo>
                    <a:pt x="33" y="259"/>
                  </a:lnTo>
                  <a:lnTo>
                    <a:pt x="162" y="356"/>
                  </a:lnTo>
                  <a:lnTo>
                    <a:pt x="356" y="453"/>
                  </a:lnTo>
                  <a:lnTo>
                    <a:pt x="614" y="517"/>
                  </a:lnTo>
                  <a:lnTo>
                    <a:pt x="1195" y="582"/>
                  </a:lnTo>
                  <a:lnTo>
                    <a:pt x="1357" y="582"/>
                  </a:lnTo>
                  <a:lnTo>
                    <a:pt x="1454" y="550"/>
                  </a:lnTo>
                  <a:lnTo>
                    <a:pt x="1454" y="517"/>
                  </a:lnTo>
                  <a:lnTo>
                    <a:pt x="1421" y="517"/>
                  </a:lnTo>
                  <a:lnTo>
                    <a:pt x="1324" y="420"/>
                  </a:lnTo>
                  <a:lnTo>
                    <a:pt x="872" y="194"/>
                  </a:lnTo>
                  <a:lnTo>
                    <a:pt x="517" y="65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1"/>
            <p:cNvSpPr/>
            <p:nvPr/>
          </p:nvSpPr>
          <p:spPr>
            <a:xfrm>
              <a:off x="1002700" y="2040000"/>
              <a:ext cx="37975" cy="7300"/>
            </a:xfrm>
            <a:custGeom>
              <a:avLst/>
              <a:gdLst/>
              <a:ahLst/>
              <a:cxnLst/>
              <a:rect l="l" t="t" r="r" b="b"/>
              <a:pathLst>
                <a:path w="1519" h="292" extrusionOk="0">
                  <a:moveTo>
                    <a:pt x="291" y="0"/>
                  </a:moveTo>
                  <a:lnTo>
                    <a:pt x="65" y="65"/>
                  </a:lnTo>
                  <a:lnTo>
                    <a:pt x="1" y="65"/>
                  </a:lnTo>
                  <a:lnTo>
                    <a:pt x="1" y="97"/>
                  </a:lnTo>
                  <a:lnTo>
                    <a:pt x="130" y="162"/>
                  </a:lnTo>
                  <a:lnTo>
                    <a:pt x="453" y="226"/>
                  </a:lnTo>
                  <a:lnTo>
                    <a:pt x="1034" y="291"/>
                  </a:lnTo>
                  <a:lnTo>
                    <a:pt x="1260" y="291"/>
                  </a:lnTo>
                  <a:lnTo>
                    <a:pt x="1422" y="259"/>
                  </a:lnTo>
                  <a:lnTo>
                    <a:pt x="1486" y="226"/>
                  </a:lnTo>
                  <a:lnTo>
                    <a:pt x="1519" y="194"/>
                  </a:lnTo>
                  <a:lnTo>
                    <a:pt x="1486" y="162"/>
                  </a:lnTo>
                  <a:lnTo>
                    <a:pt x="1389" y="97"/>
                  </a:lnTo>
                  <a:lnTo>
                    <a:pt x="1228" y="65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1"/>
            <p:cNvSpPr/>
            <p:nvPr/>
          </p:nvSpPr>
          <p:spPr>
            <a:xfrm>
              <a:off x="970400" y="2165950"/>
              <a:ext cx="14575" cy="13750"/>
            </a:xfrm>
            <a:custGeom>
              <a:avLst/>
              <a:gdLst/>
              <a:ahLst/>
              <a:cxnLst/>
              <a:rect l="l" t="t" r="r" b="b"/>
              <a:pathLst>
                <a:path w="583" h="550" extrusionOk="0">
                  <a:moveTo>
                    <a:pt x="292" y="0"/>
                  </a:moveTo>
                  <a:lnTo>
                    <a:pt x="162" y="33"/>
                  </a:lnTo>
                  <a:lnTo>
                    <a:pt x="66" y="97"/>
                  </a:lnTo>
                  <a:lnTo>
                    <a:pt x="33" y="227"/>
                  </a:lnTo>
                  <a:lnTo>
                    <a:pt x="1" y="356"/>
                  </a:lnTo>
                  <a:lnTo>
                    <a:pt x="1" y="453"/>
                  </a:lnTo>
                  <a:lnTo>
                    <a:pt x="33" y="517"/>
                  </a:lnTo>
                  <a:lnTo>
                    <a:pt x="66" y="549"/>
                  </a:lnTo>
                  <a:lnTo>
                    <a:pt x="130" y="549"/>
                  </a:lnTo>
                  <a:lnTo>
                    <a:pt x="227" y="517"/>
                  </a:lnTo>
                  <a:lnTo>
                    <a:pt x="453" y="356"/>
                  </a:lnTo>
                  <a:lnTo>
                    <a:pt x="550" y="227"/>
                  </a:lnTo>
                  <a:lnTo>
                    <a:pt x="582" y="130"/>
                  </a:lnTo>
                  <a:lnTo>
                    <a:pt x="518" y="65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1"/>
            <p:cNvSpPr/>
            <p:nvPr/>
          </p:nvSpPr>
          <p:spPr>
            <a:xfrm>
              <a:off x="977675" y="2142525"/>
              <a:ext cx="16975" cy="10525"/>
            </a:xfrm>
            <a:custGeom>
              <a:avLst/>
              <a:gdLst/>
              <a:ahLst/>
              <a:cxnLst/>
              <a:rect l="l" t="t" r="r" b="b"/>
              <a:pathLst>
                <a:path w="679" h="421" extrusionOk="0">
                  <a:moveTo>
                    <a:pt x="388" y="1"/>
                  </a:moveTo>
                  <a:lnTo>
                    <a:pt x="259" y="33"/>
                  </a:lnTo>
                  <a:lnTo>
                    <a:pt x="130" y="98"/>
                  </a:lnTo>
                  <a:lnTo>
                    <a:pt x="33" y="162"/>
                  </a:lnTo>
                  <a:lnTo>
                    <a:pt x="1" y="259"/>
                  </a:lnTo>
                  <a:lnTo>
                    <a:pt x="1" y="324"/>
                  </a:lnTo>
                  <a:lnTo>
                    <a:pt x="65" y="388"/>
                  </a:lnTo>
                  <a:lnTo>
                    <a:pt x="162" y="421"/>
                  </a:lnTo>
                  <a:lnTo>
                    <a:pt x="291" y="421"/>
                  </a:lnTo>
                  <a:lnTo>
                    <a:pt x="420" y="388"/>
                  </a:lnTo>
                  <a:lnTo>
                    <a:pt x="550" y="324"/>
                  </a:lnTo>
                  <a:lnTo>
                    <a:pt x="647" y="259"/>
                  </a:lnTo>
                  <a:lnTo>
                    <a:pt x="679" y="162"/>
                  </a:lnTo>
                  <a:lnTo>
                    <a:pt x="679" y="98"/>
                  </a:lnTo>
                  <a:lnTo>
                    <a:pt x="647" y="33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1"/>
            <p:cNvSpPr/>
            <p:nvPr/>
          </p:nvSpPr>
          <p:spPr>
            <a:xfrm>
              <a:off x="1015625" y="2072300"/>
              <a:ext cx="16975" cy="8100"/>
            </a:xfrm>
            <a:custGeom>
              <a:avLst/>
              <a:gdLst/>
              <a:ahLst/>
              <a:cxnLst/>
              <a:rect l="l" t="t" r="r" b="b"/>
              <a:pathLst>
                <a:path w="679" h="324" extrusionOk="0">
                  <a:moveTo>
                    <a:pt x="130" y="0"/>
                  </a:moveTo>
                  <a:lnTo>
                    <a:pt x="65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5" y="291"/>
                  </a:lnTo>
                  <a:lnTo>
                    <a:pt x="162" y="323"/>
                  </a:lnTo>
                  <a:lnTo>
                    <a:pt x="291" y="323"/>
                  </a:lnTo>
                  <a:lnTo>
                    <a:pt x="550" y="259"/>
                  </a:lnTo>
                  <a:lnTo>
                    <a:pt x="614" y="226"/>
                  </a:lnTo>
                  <a:lnTo>
                    <a:pt x="679" y="194"/>
                  </a:lnTo>
                  <a:lnTo>
                    <a:pt x="646" y="129"/>
                  </a:lnTo>
                  <a:lnTo>
                    <a:pt x="582" y="97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1"/>
            <p:cNvSpPr/>
            <p:nvPr/>
          </p:nvSpPr>
          <p:spPr>
            <a:xfrm>
              <a:off x="935700" y="2377475"/>
              <a:ext cx="32325" cy="24250"/>
            </a:xfrm>
            <a:custGeom>
              <a:avLst/>
              <a:gdLst/>
              <a:ahLst/>
              <a:cxnLst/>
              <a:rect l="l" t="t" r="r" b="b"/>
              <a:pathLst>
                <a:path w="1293" h="970" extrusionOk="0">
                  <a:moveTo>
                    <a:pt x="162" y="1"/>
                  </a:moveTo>
                  <a:lnTo>
                    <a:pt x="65" y="65"/>
                  </a:lnTo>
                  <a:lnTo>
                    <a:pt x="33" y="130"/>
                  </a:lnTo>
                  <a:lnTo>
                    <a:pt x="0" y="227"/>
                  </a:lnTo>
                  <a:lnTo>
                    <a:pt x="33" y="292"/>
                  </a:lnTo>
                  <a:lnTo>
                    <a:pt x="129" y="421"/>
                  </a:lnTo>
                  <a:lnTo>
                    <a:pt x="259" y="518"/>
                  </a:lnTo>
                  <a:lnTo>
                    <a:pt x="420" y="614"/>
                  </a:lnTo>
                  <a:lnTo>
                    <a:pt x="711" y="776"/>
                  </a:lnTo>
                  <a:lnTo>
                    <a:pt x="937" y="905"/>
                  </a:lnTo>
                  <a:lnTo>
                    <a:pt x="1131" y="970"/>
                  </a:lnTo>
                  <a:lnTo>
                    <a:pt x="1292" y="970"/>
                  </a:lnTo>
                  <a:lnTo>
                    <a:pt x="1292" y="937"/>
                  </a:lnTo>
                  <a:lnTo>
                    <a:pt x="1292" y="841"/>
                  </a:lnTo>
                  <a:lnTo>
                    <a:pt x="1195" y="711"/>
                  </a:lnTo>
                  <a:lnTo>
                    <a:pt x="1066" y="518"/>
                  </a:lnTo>
                  <a:lnTo>
                    <a:pt x="840" y="292"/>
                  </a:lnTo>
                  <a:lnTo>
                    <a:pt x="646" y="130"/>
                  </a:lnTo>
                  <a:lnTo>
                    <a:pt x="452" y="33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1"/>
            <p:cNvSpPr/>
            <p:nvPr/>
          </p:nvSpPr>
          <p:spPr>
            <a:xfrm>
              <a:off x="1040650" y="2035150"/>
              <a:ext cx="23450" cy="7300"/>
            </a:xfrm>
            <a:custGeom>
              <a:avLst/>
              <a:gdLst/>
              <a:ahLst/>
              <a:cxnLst/>
              <a:rect l="l" t="t" r="r" b="b"/>
              <a:pathLst>
                <a:path w="938" h="292" extrusionOk="0">
                  <a:moveTo>
                    <a:pt x="1" y="1"/>
                  </a:moveTo>
                  <a:lnTo>
                    <a:pt x="1" y="33"/>
                  </a:lnTo>
                  <a:lnTo>
                    <a:pt x="33" y="33"/>
                  </a:lnTo>
                  <a:lnTo>
                    <a:pt x="194" y="130"/>
                  </a:lnTo>
                  <a:lnTo>
                    <a:pt x="453" y="194"/>
                  </a:lnTo>
                  <a:lnTo>
                    <a:pt x="711" y="259"/>
                  </a:lnTo>
                  <a:lnTo>
                    <a:pt x="873" y="291"/>
                  </a:lnTo>
                  <a:lnTo>
                    <a:pt x="937" y="291"/>
                  </a:lnTo>
                  <a:lnTo>
                    <a:pt x="873" y="227"/>
                  </a:lnTo>
                  <a:lnTo>
                    <a:pt x="711" y="130"/>
                  </a:lnTo>
                  <a:lnTo>
                    <a:pt x="485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1"/>
            <p:cNvSpPr/>
            <p:nvPr/>
          </p:nvSpPr>
          <p:spPr>
            <a:xfrm>
              <a:off x="1049525" y="2076325"/>
              <a:ext cx="23450" cy="18600"/>
            </a:xfrm>
            <a:custGeom>
              <a:avLst/>
              <a:gdLst/>
              <a:ahLst/>
              <a:cxnLst/>
              <a:rect l="l" t="t" r="r" b="b"/>
              <a:pathLst>
                <a:path w="938" h="744" extrusionOk="0">
                  <a:moveTo>
                    <a:pt x="66" y="1"/>
                  </a:moveTo>
                  <a:lnTo>
                    <a:pt x="33" y="33"/>
                  </a:lnTo>
                  <a:lnTo>
                    <a:pt x="1" y="130"/>
                  </a:lnTo>
                  <a:lnTo>
                    <a:pt x="1" y="259"/>
                  </a:lnTo>
                  <a:lnTo>
                    <a:pt x="33" y="356"/>
                  </a:lnTo>
                  <a:lnTo>
                    <a:pt x="98" y="453"/>
                  </a:lnTo>
                  <a:lnTo>
                    <a:pt x="227" y="582"/>
                  </a:lnTo>
                  <a:lnTo>
                    <a:pt x="324" y="647"/>
                  </a:lnTo>
                  <a:lnTo>
                    <a:pt x="453" y="711"/>
                  </a:lnTo>
                  <a:lnTo>
                    <a:pt x="582" y="743"/>
                  </a:lnTo>
                  <a:lnTo>
                    <a:pt x="679" y="711"/>
                  </a:lnTo>
                  <a:lnTo>
                    <a:pt x="776" y="647"/>
                  </a:lnTo>
                  <a:lnTo>
                    <a:pt x="841" y="582"/>
                  </a:lnTo>
                  <a:lnTo>
                    <a:pt x="905" y="453"/>
                  </a:lnTo>
                  <a:lnTo>
                    <a:pt x="937" y="291"/>
                  </a:lnTo>
                  <a:lnTo>
                    <a:pt x="937" y="227"/>
                  </a:lnTo>
                  <a:lnTo>
                    <a:pt x="808" y="227"/>
                  </a:lnTo>
                  <a:lnTo>
                    <a:pt x="647" y="291"/>
                  </a:lnTo>
                  <a:lnTo>
                    <a:pt x="485" y="388"/>
                  </a:lnTo>
                  <a:lnTo>
                    <a:pt x="356" y="388"/>
                  </a:lnTo>
                  <a:lnTo>
                    <a:pt x="324" y="356"/>
                  </a:lnTo>
                  <a:lnTo>
                    <a:pt x="259" y="324"/>
                  </a:lnTo>
                  <a:lnTo>
                    <a:pt x="195" y="162"/>
                  </a:lnTo>
                  <a:lnTo>
                    <a:pt x="162" y="33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1"/>
            <p:cNvSpPr/>
            <p:nvPr/>
          </p:nvSpPr>
          <p:spPr>
            <a:xfrm>
              <a:off x="1127050" y="2037575"/>
              <a:ext cx="7275" cy="12950"/>
            </a:xfrm>
            <a:custGeom>
              <a:avLst/>
              <a:gdLst/>
              <a:ahLst/>
              <a:cxnLst/>
              <a:rect l="l" t="t" r="r" b="b"/>
              <a:pathLst>
                <a:path w="291" h="518" extrusionOk="0">
                  <a:moveTo>
                    <a:pt x="194" y="1"/>
                  </a:moveTo>
                  <a:lnTo>
                    <a:pt x="129" y="33"/>
                  </a:lnTo>
                  <a:lnTo>
                    <a:pt x="65" y="130"/>
                  </a:lnTo>
                  <a:lnTo>
                    <a:pt x="33" y="259"/>
                  </a:lnTo>
                  <a:lnTo>
                    <a:pt x="0" y="420"/>
                  </a:lnTo>
                  <a:lnTo>
                    <a:pt x="33" y="485"/>
                  </a:lnTo>
                  <a:lnTo>
                    <a:pt x="65" y="517"/>
                  </a:lnTo>
                  <a:lnTo>
                    <a:pt x="97" y="517"/>
                  </a:lnTo>
                  <a:lnTo>
                    <a:pt x="194" y="453"/>
                  </a:lnTo>
                  <a:lnTo>
                    <a:pt x="259" y="356"/>
                  </a:lnTo>
                  <a:lnTo>
                    <a:pt x="291" y="227"/>
                  </a:lnTo>
                  <a:lnTo>
                    <a:pt x="291" y="130"/>
                  </a:lnTo>
                  <a:lnTo>
                    <a:pt x="259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1"/>
            <p:cNvSpPr/>
            <p:nvPr/>
          </p:nvSpPr>
          <p:spPr>
            <a:xfrm>
              <a:off x="1139975" y="2025475"/>
              <a:ext cx="49275" cy="13750"/>
            </a:xfrm>
            <a:custGeom>
              <a:avLst/>
              <a:gdLst/>
              <a:ahLst/>
              <a:cxnLst/>
              <a:rect l="l" t="t" r="r" b="b"/>
              <a:pathLst>
                <a:path w="1971" h="550" extrusionOk="0">
                  <a:moveTo>
                    <a:pt x="258" y="0"/>
                  </a:moveTo>
                  <a:lnTo>
                    <a:pt x="97" y="65"/>
                  </a:lnTo>
                  <a:lnTo>
                    <a:pt x="32" y="97"/>
                  </a:lnTo>
                  <a:lnTo>
                    <a:pt x="0" y="129"/>
                  </a:lnTo>
                  <a:lnTo>
                    <a:pt x="0" y="162"/>
                  </a:lnTo>
                  <a:lnTo>
                    <a:pt x="32" y="194"/>
                  </a:lnTo>
                  <a:lnTo>
                    <a:pt x="161" y="258"/>
                  </a:lnTo>
                  <a:lnTo>
                    <a:pt x="388" y="291"/>
                  </a:lnTo>
                  <a:lnTo>
                    <a:pt x="646" y="258"/>
                  </a:lnTo>
                  <a:lnTo>
                    <a:pt x="937" y="258"/>
                  </a:lnTo>
                  <a:lnTo>
                    <a:pt x="1227" y="291"/>
                  </a:lnTo>
                  <a:lnTo>
                    <a:pt x="1453" y="355"/>
                  </a:lnTo>
                  <a:lnTo>
                    <a:pt x="1615" y="452"/>
                  </a:lnTo>
                  <a:lnTo>
                    <a:pt x="1712" y="517"/>
                  </a:lnTo>
                  <a:lnTo>
                    <a:pt x="1809" y="549"/>
                  </a:lnTo>
                  <a:lnTo>
                    <a:pt x="1905" y="517"/>
                  </a:lnTo>
                  <a:lnTo>
                    <a:pt x="1938" y="452"/>
                  </a:lnTo>
                  <a:lnTo>
                    <a:pt x="1970" y="355"/>
                  </a:lnTo>
                  <a:lnTo>
                    <a:pt x="1938" y="291"/>
                  </a:lnTo>
                  <a:lnTo>
                    <a:pt x="1905" y="226"/>
                  </a:lnTo>
                  <a:lnTo>
                    <a:pt x="1809" y="194"/>
                  </a:lnTo>
                  <a:lnTo>
                    <a:pt x="1453" y="9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1"/>
            <p:cNvSpPr/>
            <p:nvPr/>
          </p:nvSpPr>
          <p:spPr>
            <a:xfrm>
              <a:off x="2062800" y="2052100"/>
              <a:ext cx="28300" cy="8925"/>
            </a:xfrm>
            <a:custGeom>
              <a:avLst/>
              <a:gdLst/>
              <a:ahLst/>
              <a:cxnLst/>
              <a:rect l="l" t="t" r="r" b="b"/>
              <a:pathLst>
                <a:path w="1132" h="357" extrusionOk="0">
                  <a:moveTo>
                    <a:pt x="1" y="1"/>
                  </a:moveTo>
                  <a:lnTo>
                    <a:pt x="65" y="65"/>
                  </a:lnTo>
                  <a:lnTo>
                    <a:pt x="291" y="162"/>
                  </a:lnTo>
                  <a:lnTo>
                    <a:pt x="614" y="259"/>
                  </a:lnTo>
                  <a:lnTo>
                    <a:pt x="937" y="356"/>
                  </a:lnTo>
                  <a:lnTo>
                    <a:pt x="1131" y="356"/>
                  </a:lnTo>
                  <a:lnTo>
                    <a:pt x="1034" y="259"/>
                  </a:lnTo>
                  <a:lnTo>
                    <a:pt x="776" y="162"/>
                  </a:lnTo>
                  <a:lnTo>
                    <a:pt x="517" y="98"/>
                  </a:lnTo>
                  <a:lnTo>
                    <a:pt x="291" y="33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1"/>
            <p:cNvSpPr/>
            <p:nvPr/>
          </p:nvSpPr>
          <p:spPr>
            <a:xfrm>
              <a:off x="7196175" y="2279800"/>
              <a:ext cx="13750" cy="14550"/>
            </a:xfrm>
            <a:custGeom>
              <a:avLst/>
              <a:gdLst/>
              <a:ahLst/>
              <a:cxnLst/>
              <a:rect l="l" t="t" r="r" b="b"/>
              <a:pathLst>
                <a:path w="550" h="582" extrusionOk="0">
                  <a:moveTo>
                    <a:pt x="65" y="0"/>
                  </a:moveTo>
                  <a:lnTo>
                    <a:pt x="0" y="65"/>
                  </a:lnTo>
                  <a:lnTo>
                    <a:pt x="0" y="162"/>
                  </a:lnTo>
                  <a:lnTo>
                    <a:pt x="32" y="291"/>
                  </a:lnTo>
                  <a:lnTo>
                    <a:pt x="129" y="388"/>
                  </a:lnTo>
                  <a:lnTo>
                    <a:pt x="226" y="485"/>
                  </a:lnTo>
                  <a:lnTo>
                    <a:pt x="355" y="581"/>
                  </a:lnTo>
                  <a:lnTo>
                    <a:pt x="517" y="581"/>
                  </a:lnTo>
                  <a:lnTo>
                    <a:pt x="549" y="517"/>
                  </a:lnTo>
                  <a:lnTo>
                    <a:pt x="549" y="420"/>
                  </a:lnTo>
                  <a:lnTo>
                    <a:pt x="517" y="291"/>
                  </a:lnTo>
                  <a:lnTo>
                    <a:pt x="452" y="194"/>
                  </a:lnTo>
                  <a:lnTo>
                    <a:pt x="355" y="9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2" name="Google Shape;1852;p61"/>
          <p:cNvSpPr txBox="1">
            <a:spLocks noGrp="1"/>
          </p:cNvSpPr>
          <p:nvPr>
            <p:ph type="title"/>
          </p:nvPr>
        </p:nvSpPr>
        <p:spPr>
          <a:xfrm>
            <a:off x="1767750" y="320575"/>
            <a:ext cx="560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OSLOBOĐENJE</a:t>
            </a:r>
            <a:endParaRPr dirty="0"/>
          </a:p>
        </p:txBody>
      </p:sp>
      <p:sp>
        <p:nvSpPr>
          <p:cNvPr id="1853" name="Google Shape;1853;p61"/>
          <p:cNvSpPr txBox="1">
            <a:spLocks noGrp="1"/>
          </p:cNvSpPr>
          <p:nvPr>
            <p:ph type="body" idx="1"/>
          </p:nvPr>
        </p:nvSpPr>
        <p:spPr>
          <a:xfrm>
            <a:off x="1029861" y="1174429"/>
            <a:ext cx="7391116" cy="26568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Prvog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dana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bitke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hr-HR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ranitelji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su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osvojili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vojarnu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na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Šubićevcu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i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Dom JNA koji se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nalazio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u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središtu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Šibenika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hr-HR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pasnost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s mora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eliminirana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hr-HR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svajanje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vojarne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u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Rogoznici</a:t>
            </a:r>
            <a:r>
              <a:rPr lang="hr-HR" b="0" i="0" dirty="0">
                <a:solidFill>
                  <a:schemeClr val="tx1"/>
                </a:solidFill>
                <a:effectLst/>
                <a:latin typeface="+mn-lt"/>
              </a:rPr>
              <a:t> omogućilo je pristup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oružj</a:t>
            </a:r>
            <a:r>
              <a:rPr lang="hr-HR" b="0" i="0" dirty="0">
                <a:solidFill>
                  <a:schemeClr val="tx1"/>
                </a:solidFill>
                <a:effectLst/>
                <a:latin typeface="+mn-lt"/>
              </a:rPr>
              <a:t>u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za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obranu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Šibenika</a:t>
            </a:r>
            <a:r>
              <a:rPr lang="hr-HR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Dio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topništva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uputili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su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i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u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Sinj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Trogir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i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Dubrovni</a:t>
            </a:r>
            <a:r>
              <a:rPr lang="hr-HR" b="0" i="0" dirty="0">
                <a:solidFill>
                  <a:schemeClr val="tx1"/>
                </a:solidFill>
                <a:effectLst/>
                <a:latin typeface="+mn-lt"/>
              </a:rPr>
              <a:t>k.</a:t>
            </a:r>
            <a:r>
              <a:rPr lang="hr-HR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>
                <a:solidFill>
                  <a:schemeClr val="tx1"/>
                </a:solidFill>
                <a:latin typeface="+mn-lt"/>
              </a:rPr>
              <a:t>H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rvatske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snage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zaustavile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kolonu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JNA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koja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se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kretala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od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Drniša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prema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Šibeniku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Pritom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su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uništili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nekoliko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tenkova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i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oklopnih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transportera</a:t>
            </a:r>
            <a:r>
              <a:rPr lang="hr-HR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v-SE" b="0" i="0" dirty="0">
                <a:solidFill>
                  <a:schemeClr val="tx1"/>
                </a:solidFill>
                <a:effectLst/>
                <a:latin typeface="+mn-lt"/>
              </a:rPr>
              <a:t>Dana 21. rujna 1991. hrvatske snage su </a:t>
            </a:r>
            <a:r>
              <a:rPr lang="sv-SE" b="0" i="0" u="none" strike="noStrike" dirty="0">
                <a:solidFill>
                  <a:schemeClr val="tx1"/>
                </a:solidFill>
                <a:effectLst/>
                <a:latin typeface="+mn-lt"/>
              </a:rPr>
              <a:t>srušile dva zrakoplova</a:t>
            </a:r>
            <a:r>
              <a:rPr lang="sv-SE" b="0" i="0" dirty="0">
                <a:solidFill>
                  <a:schemeClr val="tx1"/>
                </a:solidFill>
                <a:effectLst/>
                <a:latin typeface="+mn-lt"/>
              </a:rPr>
              <a:t> JNA. </a:t>
            </a:r>
            <a:endParaRPr lang="hr-HR" b="0" i="0" dirty="0">
              <a:solidFill>
                <a:schemeClr val="tx1"/>
              </a:solidFill>
              <a:effectLst/>
              <a:latin typeface="+mn-l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Dana 23.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rujna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1991. bitka je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okončana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Razbijene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snage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srpskih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osvajača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počele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su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se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povlačiti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sa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Šibenskog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mosta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854" name="Google Shape;1854;p61"/>
          <p:cNvGrpSpPr/>
          <p:nvPr/>
        </p:nvGrpSpPr>
        <p:grpSpPr>
          <a:xfrm>
            <a:off x="-2765163" y="1467479"/>
            <a:ext cx="3608844" cy="3182365"/>
            <a:chOff x="265500" y="292775"/>
            <a:chExt cx="2307150" cy="2034500"/>
          </a:xfrm>
        </p:grpSpPr>
        <p:sp>
          <p:nvSpPr>
            <p:cNvPr id="1855" name="Google Shape;1855;p61"/>
            <p:cNvSpPr/>
            <p:nvPr/>
          </p:nvSpPr>
          <p:spPr>
            <a:xfrm>
              <a:off x="1868975" y="1417325"/>
              <a:ext cx="114625" cy="162825"/>
            </a:xfrm>
            <a:custGeom>
              <a:avLst/>
              <a:gdLst/>
              <a:ahLst/>
              <a:cxnLst/>
              <a:rect l="l" t="t" r="r" b="b"/>
              <a:pathLst>
                <a:path w="4585" h="6513" extrusionOk="0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1"/>
            <p:cNvSpPr/>
            <p:nvPr/>
          </p:nvSpPr>
          <p:spPr>
            <a:xfrm>
              <a:off x="184962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1"/>
            <p:cNvSpPr/>
            <p:nvPr/>
          </p:nvSpPr>
          <p:spPr>
            <a:xfrm>
              <a:off x="1907975" y="1408675"/>
              <a:ext cx="36625" cy="339350"/>
            </a:xfrm>
            <a:custGeom>
              <a:avLst/>
              <a:gdLst/>
              <a:ahLst/>
              <a:cxnLst/>
              <a:rect l="l" t="t" r="r" b="b"/>
              <a:pathLst>
                <a:path w="1465" h="13574" extrusionOk="0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1"/>
            <p:cNvSpPr/>
            <p:nvPr/>
          </p:nvSpPr>
          <p:spPr>
            <a:xfrm>
              <a:off x="215590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1"/>
            <p:cNvSpPr/>
            <p:nvPr/>
          </p:nvSpPr>
          <p:spPr>
            <a:xfrm>
              <a:off x="2127325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1"/>
            <p:cNvSpPr/>
            <p:nvPr/>
          </p:nvSpPr>
          <p:spPr>
            <a:xfrm>
              <a:off x="2185075" y="1197650"/>
              <a:ext cx="32775" cy="303025"/>
            </a:xfrm>
            <a:custGeom>
              <a:avLst/>
              <a:gdLst/>
              <a:ahLst/>
              <a:cxnLst/>
              <a:rect l="l" t="t" r="r" b="b"/>
              <a:pathLst>
                <a:path w="1311" h="12121" extrusionOk="0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1"/>
            <p:cNvSpPr/>
            <p:nvPr/>
          </p:nvSpPr>
          <p:spPr>
            <a:xfrm>
              <a:off x="854550" y="1417325"/>
              <a:ext cx="105400" cy="162825"/>
            </a:xfrm>
            <a:custGeom>
              <a:avLst/>
              <a:gdLst/>
              <a:ahLst/>
              <a:cxnLst/>
              <a:rect l="l" t="t" r="r" b="b"/>
              <a:pathLst>
                <a:path w="4216" h="6513" extrusionOk="0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1"/>
            <p:cNvSpPr/>
            <p:nvPr/>
          </p:nvSpPr>
          <p:spPr>
            <a:xfrm>
              <a:off x="82567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1"/>
            <p:cNvSpPr/>
            <p:nvPr/>
          </p:nvSpPr>
          <p:spPr>
            <a:xfrm>
              <a:off x="882825" y="1408675"/>
              <a:ext cx="36650" cy="339350"/>
            </a:xfrm>
            <a:custGeom>
              <a:avLst/>
              <a:gdLst/>
              <a:ahLst/>
              <a:cxnLst/>
              <a:rect l="l" t="t" r="r" b="b"/>
              <a:pathLst>
                <a:path w="1466" h="13574" extrusionOk="0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1"/>
            <p:cNvSpPr/>
            <p:nvPr/>
          </p:nvSpPr>
          <p:spPr>
            <a:xfrm>
              <a:off x="57715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1"/>
            <p:cNvSpPr/>
            <p:nvPr/>
          </p:nvSpPr>
          <p:spPr>
            <a:xfrm>
              <a:off x="557800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1"/>
            <p:cNvSpPr/>
            <p:nvPr/>
          </p:nvSpPr>
          <p:spPr>
            <a:xfrm>
              <a:off x="609600" y="1197650"/>
              <a:ext cx="32750" cy="303025"/>
            </a:xfrm>
            <a:custGeom>
              <a:avLst/>
              <a:gdLst/>
              <a:ahLst/>
              <a:cxnLst/>
              <a:rect l="l" t="t" r="r" b="b"/>
              <a:pathLst>
                <a:path w="1310" h="12121" extrusionOk="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1"/>
            <p:cNvSpPr/>
            <p:nvPr/>
          </p:nvSpPr>
          <p:spPr>
            <a:xfrm>
              <a:off x="265500" y="292775"/>
              <a:ext cx="2307150" cy="2034500"/>
            </a:xfrm>
            <a:custGeom>
              <a:avLst/>
              <a:gdLst/>
              <a:ahLst/>
              <a:cxnLst/>
              <a:rect l="l" t="t" r="r" b="b"/>
              <a:pathLst>
                <a:path w="92286" h="81380" extrusionOk="0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1"/>
            <p:cNvSpPr/>
            <p:nvPr/>
          </p:nvSpPr>
          <p:spPr>
            <a:xfrm>
              <a:off x="1640050" y="1474313"/>
              <a:ext cx="248875" cy="236075"/>
            </a:xfrm>
            <a:custGeom>
              <a:avLst/>
              <a:gdLst/>
              <a:ahLst/>
              <a:cxnLst/>
              <a:rect l="l" t="t" r="r" b="b"/>
              <a:pathLst>
                <a:path w="9955" h="9443" extrusionOk="0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1"/>
            <p:cNvSpPr/>
            <p:nvPr/>
          </p:nvSpPr>
          <p:spPr>
            <a:xfrm>
              <a:off x="2242803" y="1082410"/>
              <a:ext cx="249175" cy="203925"/>
            </a:xfrm>
            <a:custGeom>
              <a:avLst/>
              <a:gdLst/>
              <a:ahLst/>
              <a:cxnLst/>
              <a:rect l="l" t="t" r="r" b="b"/>
              <a:pathLst>
                <a:path w="9967" h="8157" extrusionOk="0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1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avLst/>
              <a:gdLst/>
              <a:ahLst/>
              <a:cxnLst/>
              <a:rect l="l" t="t" r="r" b="b"/>
              <a:pathLst>
                <a:path w="9180" h="9050" extrusionOk="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1"/>
            <p:cNvSpPr/>
            <p:nvPr/>
          </p:nvSpPr>
          <p:spPr>
            <a:xfrm>
              <a:off x="1287650" y="2071275"/>
              <a:ext cx="262250" cy="162525"/>
            </a:xfrm>
            <a:custGeom>
              <a:avLst/>
              <a:gdLst/>
              <a:ahLst/>
              <a:cxnLst/>
              <a:rect l="l" t="t" r="r" b="b"/>
              <a:pathLst>
                <a:path w="10490" h="6501" extrusionOk="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1"/>
            <p:cNvSpPr/>
            <p:nvPr/>
          </p:nvSpPr>
          <p:spPr>
            <a:xfrm>
              <a:off x="950400" y="1472273"/>
              <a:ext cx="258100" cy="252450"/>
            </a:xfrm>
            <a:custGeom>
              <a:avLst/>
              <a:gdLst/>
              <a:ahLst/>
              <a:cxnLst/>
              <a:rect l="l" t="t" r="r" b="b"/>
              <a:pathLst>
                <a:path w="10324" h="10098" extrusionOk="0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1"/>
            <p:cNvSpPr/>
            <p:nvPr/>
          </p:nvSpPr>
          <p:spPr>
            <a:xfrm>
              <a:off x="347349" y="1075385"/>
              <a:ext cx="248875" cy="220000"/>
            </a:xfrm>
            <a:custGeom>
              <a:avLst/>
              <a:gdLst/>
              <a:ahLst/>
              <a:cxnLst/>
              <a:rect l="l" t="t" r="r" b="b"/>
              <a:pathLst>
                <a:path w="9955" h="8800" extrusionOk="0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1"/>
            <p:cNvSpPr/>
            <p:nvPr/>
          </p:nvSpPr>
          <p:spPr>
            <a:xfrm>
              <a:off x="653650" y="1281652"/>
              <a:ext cx="239325" cy="226250"/>
            </a:xfrm>
            <a:custGeom>
              <a:avLst/>
              <a:gdLst/>
              <a:ahLst/>
              <a:cxnLst/>
              <a:rect l="l" t="t" r="r" b="b"/>
              <a:pathLst>
                <a:path w="9573" h="9050" extrusionOk="0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1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avLst/>
              <a:gdLst/>
              <a:ahLst/>
              <a:cxnLst/>
              <a:rect l="l" t="t" r="r" b="b"/>
              <a:pathLst>
                <a:path w="2680" h="5157" extrusionOk="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1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avLst/>
              <a:gdLst/>
              <a:ahLst/>
              <a:cxnLst/>
              <a:rect l="l" t="t" r="r" b="b"/>
              <a:pathLst>
                <a:path w="2299" h="6121" extrusionOk="0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1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avLst/>
              <a:gdLst/>
              <a:ahLst/>
              <a:cxnLst/>
              <a:rect l="l" t="t" r="r" b="b"/>
              <a:pathLst>
                <a:path w="2299" h="5157" extrusionOk="0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1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avLst/>
              <a:gdLst/>
              <a:ahLst/>
              <a:cxnLst/>
              <a:rect l="l" t="t" r="r" b="b"/>
              <a:pathLst>
                <a:path w="2680" h="6121" extrusionOk="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1"/>
            <p:cNvSpPr/>
            <p:nvPr/>
          </p:nvSpPr>
          <p:spPr>
            <a:xfrm>
              <a:off x="1375750" y="347550"/>
              <a:ext cx="86950" cy="495900"/>
            </a:xfrm>
            <a:custGeom>
              <a:avLst/>
              <a:gdLst/>
              <a:ahLst/>
              <a:cxnLst/>
              <a:rect l="l" t="t" r="r" b="b"/>
              <a:pathLst>
                <a:path w="3478" h="19836" extrusionOk="0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0" name="Google Shape;1830;p61"/>
          <p:cNvGrpSpPr/>
          <p:nvPr/>
        </p:nvGrpSpPr>
        <p:grpSpPr>
          <a:xfrm rot="10800000" flipH="1">
            <a:off x="2657475" y="4650619"/>
            <a:ext cx="3829050" cy="936057"/>
            <a:chOff x="238125" y="1984300"/>
            <a:chExt cx="7143750" cy="1746375"/>
          </a:xfrm>
        </p:grpSpPr>
        <p:sp>
          <p:nvSpPr>
            <p:cNvPr id="1831" name="Google Shape;1831;p61"/>
            <p:cNvSpPr/>
            <p:nvPr/>
          </p:nvSpPr>
          <p:spPr>
            <a:xfrm>
              <a:off x="238125" y="1984300"/>
              <a:ext cx="7143750" cy="1746375"/>
            </a:xfrm>
            <a:custGeom>
              <a:avLst/>
              <a:gdLst/>
              <a:ahLst/>
              <a:cxnLst/>
              <a:rect l="l" t="t" r="r" b="b"/>
              <a:pathLst>
                <a:path w="285750" h="69855" extrusionOk="0">
                  <a:moveTo>
                    <a:pt x="191092" y="1647"/>
                  </a:moveTo>
                  <a:lnTo>
                    <a:pt x="191221" y="1712"/>
                  </a:lnTo>
                  <a:lnTo>
                    <a:pt x="191350" y="1841"/>
                  </a:lnTo>
                  <a:lnTo>
                    <a:pt x="191415" y="1970"/>
                  </a:lnTo>
                  <a:lnTo>
                    <a:pt x="191415" y="2099"/>
                  </a:lnTo>
                  <a:lnTo>
                    <a:pt x="191383" y="2228"/>
                  </a:lnTo>
                  <a:lnTo>
                    <a:pt x="191286" y="2325"/>
                  </a:lnTo>
                  <a:lnTo>
                    <a:pt x="191124" y="2390"/>
                  </a:lnTo>
                  <a:lnTo>
                    <a:pt x="191027" y="2390"/>
                  </a:lnTo>
                  <a:lnTo>
                    <a:pt x="190898" y="2293"/>
                  </a:lnTo>
                  <a:lnTo>
                    <a:pt x="190801" y="2132"/>
                  </a:lnTo>
                  <a:lnTo>
                    <a:pt x="190737" y="1970"/>
                  </a:lnTo>
                  <a:lnTo>
                    <a:pt x="190737" y="1841"/>
                  </a:lnTo>
                  <a:lnTo>
                    <a:pt x="190801" y="1744"/>
                  </a:lnTo>
                  <a:lnTo>
                    <a:pt x="190866" y="1679"/>
                  </a:lnTo>
                  <a:lnTo>
                    <a:pt x="190963" y="1647"/>
                  </a:lnTo>
                  <a:close/>
                  <a:moveTo>
                    <a:pt x="181210" y="2487"/>
                  </a:moveTo>
                  <a:lnTo>
                    <a:pt x="181403" y="2584"/>
                  </a:lnTo>
                  <a:lnTo>
                    <a:pt x="181468" y="2648"/>
                  </a:lnTo>
                  <a:lnTo>
                    <a:pt x="181500" y="2681"/>
                  </a:lnTo>
                  <a:lnTo>
                    <a:pt x="181468" y="2713"/>
                  </a:lnTo>
                  <a:lnTo>
                    <a:pt x="181371" y="2745"/>
                  </a:lnTo>
                  <a:lnTo>
                    <a:pt x="181113" y="2810"/>
                  </a:lnTo>
                  <a:lnTo>
                    <a:pt x="180984" y="2810"/>
                  </a:lnTo>
                  <a:lnTo>
                    <a:pt x="180887" y="2777"/>
                  </a:lnTo>
                  <a:lnTo>
                    <a:pt x="180822" y="2713"/>
                  </a:lnTo>
                  <a:lnTo>
                    <a:pt x="180822" y="2616"/>
                  </a:lnTo>
                  <a:lnTo>
                    <a:pt x="180887" y="2551"/>
                  </a:lnTo>
                  <a:lnTo>
                    <a:pt x="180951" y="2487"/>
                  </a:lnTo>
                  <a:close/>
                  <a:moveTo>
                    <a:pt x="40208" y="4069"/>
                  </a:moveTo>
                  <a:lnTo>
                    <a:pt x="40369" y="4134"/>
                  </a:lnTo>
                  <a:lnTo>
                    <a:pt x="40531" y="4231"/>
                  </a:lnTo>
                  <a:lnTo>
                    <a:pt x="40628" y="4295"/>
                  </a:lnTo>
                  <a:lnTo>
                    <a:pt x="40660" y="4328"/>
                  </a:lnTo>
                  <a:lnTo>
                    <a:pt x="40531" y="4328"/>
                  </a:lnTo>
                  <a:lnTo>
                    <a:pt x="40305" y="4295"/>
                  </a:lnTo>
                  <a:lnTo>
                    <a:pt x="40079" y="4198"/>
                  </a:lnTo>
                  <a:lnTo>
                    <a:pt x="39949" y="4134"/>
                  </a:lnTo>
                  <a:lnTo>
                    <a:pt x="39885" y="4102"/>
                  </a:lnTo>
                  <a:lnTo>
                    <a:pt x="39885" y="4069"/>
                  </a:lnTo>
                  <a:close/>
                  <a:moveTo>
                    <a:pt x="165902" y="3423"/>
                  </a:moveTo>
                  <a:lnTo>
                    <a:pt x="166644" y="3520"/>
                  </a:lnTo>
                  <a:lnTo>
                    <a:pt x="167290" y="3649"/>
                  </a:lnTo>
                  <a:lnTo>
                    <a:pt x="167904" y="3779"/>
                  </a:lnTo>
                  <a:lnTo>
                    <a:pt x="168485" y="3908"/>
                  </a:lnTo>
                  <a:lnTo>
                    <a:pt x="169002" y="4069"/>
                  </a:lnTo>
                  <a:lnTo>
                    <a:pt x="169260" y="4198"/>
                  </a:lnTo>
                  <a:lnTo>
                    <a:pt x="169390" y="4263"/>
                  </a:lnTo>
                  <a:lnTo>
                    <a:pt x="169422" y="4328"/>
                  </a:lnTo>
                  <a:lnTo>
                    <a:pt x="169390" y="4360"/>
                  </a:lnTo>
                  <a:lnTo>
                    <a:pt x="169293" y="4392"/>
                  </a:lnTo>
                  <a:lnTo>
                    <a:pt x="169067" y="4424"/>
                  </a:lnTo>
                  <a:lnTo>
                    <a:pt x="168744" y="4424"/>
                  </a:lnTo>
                  <a:lnTo>
                    <a:pt x="168356" y="4392"/>
                  </a:lnTo>
                  <a:lnTo>
                    <a:pt x="167872" y="4328"/>
                  </a:lnTo>
                  <a:lnTo>
                    <a:pt x="166838" y="4166"/>
                  </a:lnTo>
                  <a:lnTo>
                    <a:pt x="166063" y="4069"/>
                  </a:lnTo>
                  <a:lnTo>
                    <a:pt x="165805" y="4005"/>
                  </a:lnTo>
                  <a:lnTo>
                    <a:pt x="165643" y="3940"/>
                  </a:lnTo>
                  <a:lnTo>
                    <a:pt x="165611" y="3875"/>
                  </a:lnTo>
                  <a:lnTo>
                    <a:pt x="165579" y="3843"/>
                  </a:lnTo>
                  <a:lnTo>
                    <a:pt x="165579" y="3746"/>
                  </a:lnTo>
                  <a:lnTo>
                    <a:pt x="165579" y="3682"/>
                  </a:lnTo>
                  <a:lnTo>
                    <a:pt x="165643" y="3553"/>
                  </a:lnTo>
                  <a:lnTo>
                    <a:pt x="165708" y="3456"/>
                  </a:lnTo>
                  <a:lnTo>
                    <a:pt x="165805" y="3423"/>
                  </a:lnTo>
                  <a:close/>
                  <a:moveTo>
                    <a:pt x="239245" y="4231"/>
                  </a:moveTo>
                  <a:lnTo>
                    <a:pt x="239341" y="4263"/>
                  </a:lnTo>
                  <a:lnTo>
                    <a:pt x="239406" y="4328"/>
                  </a:lnTo>
                  <a:lnTo>
                    <a:pt x="239406" y="4392"/>
                  </a:lnTo>
                  <a:lnTo>
                    <a:pt x="239341" y="4489"/>
                  </a:lnTo>
                  <a:lnTo>
                    <a:pt x="239245" y="4554"/>
                  </a:lnTo>
                  <a:lnTo>
                    <a:pt x="239148" y="4618"/>
                  </a:lnTo>
                  <a:lnTo>
                    <a:pt x="238986" y="4651"/>
                  </a:lnTo>
                  <a:lnTo>
                    <a:pt x="238857" y="4651"/>
                  </a:lnTo>
                  <a:lnTo>
                    <a:pt x="238760" y="4618"/>
                  </a:lnTo>
                  <a:lnTo>
                    <a:pt x="238696" y="4554"/>
                  </a:lnTo>
                  <a:lnTo>
                    <a:pt x="238696" y="4457"/>
                  </a:lnTo>
                  <a:lnTo>
                    <a:pt x="238760" y="4392"/>
                  </a:lnTo>
                  <a:lnTo>
                    <a:pt x="238857" y="4328"/>
                  </a:lnTo>
                  <a:lnTo>
                    <a:pt x="238954" y="4263"/>
                  </a:lnTo>
                  <a:lnTo>
                    <a:pt x="239115" y="4231"/>
                  </a:lnTo>
                  <a:close/>
                  <a:moveTo>
                    <a:pt x="272154" y="7331"/>
                  </a:moveTo>
                  <a:lnTo>
                    <a:pt x="272283" y="7363"/>
                  </a:lnTo>
                  <a:lnTo>
                    <a:pt x="272412" y="7396"/>
                  </a:lnTo>
                  <a:lnTo>
                    <a:pt x="272541" y="7460"/>
                  </a:lnTo>
                  <a:lnTo>
                    <a:pt x="272606" y="7557"/>
                  </a:lnTo>
                  <a:lnTo>
                    <a:pt x="272638" y="7654"/>
                  </a:lnTo>
                  <a:lnTo>
                    <a:pt x="272606" y="7686"/>
                  </a:lnTo>
                  <a:lnTo>
                    <a:pt x="272573" y="7719"/>
                  </a:lnTo>
                  <a:lnTo>
                    <a:pt x="272444" y="7719"/>
                  </a:lnTo>
                  <a:lnTo>
                    <a:pt x="272283" y="7686"/>
                  </a:lnTo>
                  <a:lnTo>
                    <a:pt x="271960" y="7589"/>
                  </a:lnTo>
                  <a:lnTo>
                    <a:pt x="271863" y="7525"/>
                  </a:lnTo>
                  <a:lnTo>
                    <a:pt x="271831" y="7493"/>
                  </a:lnTo>
                  <a:lnTo>
                    <a:pt x="271831" y="7428"/>
                  </a:lnTo>
                  <a:lnTo>
                    <a:pt x="271895" y="7396"/>
                  </a:lnTo>
                  <a:lnTo>
                    <a:pt x="272154" y="7331"/>
                  </a:lnTo>
                  <a:close/>
                  <a:moveTo>
                    <a:pt x="273930" y="8042"/>
                  </a:moveTo>
                  <a:lnTo>
                    <a:pt x="274027" y="8106"/>
                  </a:lnTo>
                  <a:lnTo>
                    <a:pt x="274091" y="8203"/>
                  </a:lnTo>
                  <a:lnTo>
                    <a:pt x="274124" y="8300"/>
                  </a:lnTo>
                  <a:lnTo>
                    <a:pt x="274091" y="8429"/>
                  </a:lnTo>
                  <a:lnTo>
                    <a:pt x="273994" y="8558"/>
                  </a:lnTo>
                  <a:lnTo>
                    <a:pt x="273865" y="8623"/>
                  </a:lnTo>
                  <a:lnTo>
                    <a:pt x="273736" y="8687"/>
                  </a:lnTo>
                  <a:lnTo>
                    <a:pt x="273607" y="8655"/>
                  </a:lnTo>
                  <a:lnTo>
                    <a:pt x="273510" y="8623"/>
                  </a:lnTo>
                  <a:lnTo>
                    <a:pt x="273413" y="8526"/>
                  </a:lnTo>
                  <a:lnTo>
                    <a:pt x="273413" y="8397"/>
                  </a:lnTo>
                  <a:lnTo>
                    <a:pt x="273445" y="8300"/>
                  </a:lnTo>
                  <a:lnTo>
                    <a:pt x="273510" y="8171"/>
                  </a:lnTo>
                  <a:lnTo>
                    <a:pt x="273639" y="8074"/>
                  </a:lnTo>
                  <a:lnTo>
                    <a:pt x="273768" y="8042"/>
                  </a:lnTo>
                  <a:close/>
                  <a:moveTo>
                    <a:pt x="30358" y="11336"/>
                  </a:moveTo>
                  <a:lnTo>
                    <a:pt x="30487" y="11368"/>
                  </a:lnTo>
                  <a:lnTo>
                    <a:pt x="30616" y="11433"/>
                  </a:lnTo>
                  <a:lnTo>
                    <a:pt x="30681" y="11529"/>
                  </a:lnTo>
                  <a:lnTo>
                    <a:pt x="30681" y="11594"/>
                  </a:lnTo>
                  <a:lnTo>
                    <a:pt x="30616" y="11659"/>
                  </a:lnTo>
                  <a:lnTo>
                    <a:pt x="30487" y="11659"/>
                  </a:lnTo>
                  <a:lnTo>
                    <a:pt x="30325" y="11626"/>
                  </a:lnTo>
                  <a:lnTo>
                    <a:pt x="30035" y="11529"/>
                  </a:lnTo>
                  <a:lnTo>
                    <a:pt x="29938" y="11497"/>
                  </a:lnTo>
                  <a:lnTo>
                    <a:pt x="29906" y="11433"/>
                  </a:lnTo>
                  <a:lnTo>
                    <a:pt x="29906" y="11400"/>
                  </a:lnTo>
                  <a:lnTo>
                    <a:pt x="29970" y="11400"/>
                  </a:lnTo>
                  <a:lnTo>
                    <a:pt x="30229" y="11336"/>
                  </a:lnTo>
                  <a:close/>
                  <a:moveTo>
                    <a:pt x="32618" y="14404"/>
                  </a:moveTo>
                  <a:lnTo>
                    <a:pt x="32748" y="14436"/>
                  </a:lnTo>
                  <a:lnTo>
                    <a:pt x="32877" y="14468"/>
                  </a:lnTo>
                  <a:lnTo>
                    <a:pt x="32974" y="14533"/>
                  </a:lnTo>
                  <a:lnTo>
                    <a:pt x="33006" y="14630"/>
                  </a:lnTo>
                  <a:lnTo>
                    <a:pt x="33006" y="14727"/>
                  </a:lnTo>
                  <a:lnTo>
                    <a:pt x="32941" y="14791"/>
                  </a:lnTo>
                  <a:lnTo>
                    <a:pt x="32812" y="14824"/>
                  </a:lnTo>
                  <a:lnTo>
                    <a:pt x="32651" y="14824"/>
                  </a:lnTo>
                  <a:lnTo>
                    <a:pt x="32457" y="14791"/>
                  </a:lnTo>
                  <a:lnTo>
                    <a:pt x="32263" y="14694"/>
                  </a:lnTo>
                  <a:lnTo>
                    <a:pt x="32166" y="14630"/>
                  </a:lnTo>
                  <a:lnTo>
                    <a:pt x="32166" y="14565"/>
                  </a:lnTo>
                  <a:lnTo>
                    <a:pt x="32166" y="14501"/>
                  </a:lnTo>
                  <a:lnTo>
                    <a:pt x="32199" y="14468"/>
                  </a:lnTo>
                  <a:lnTo>
                    <a:pt x="32328" y="14436"/>
                  </a:lnTo>
                  <a:lnTo>
                    <a:pt x="32489" y="14404"/>
                  </a:lnTo>
                  <a:close/>
                  <a:moveTo>
                    <a:pt x="3940" y="23737"/>
                  </a:moveTo>
                  <a:lnTo>
                    <a:pt x="4166" y="23769"/>
                  </a:lnTo>
                  <a:lnTo>
                    <a:pt x="4295" y="23834"/>
                  </a:lnTo>
                  <a:lnTo>
                    <a:pt x="4424" y="23963"/>
                  </a:lnTo>
                  <a:lnTo>
                    <a:pt x="4489" y="24092"/>
                  </a:lnTo>
                  <a:lnTo>
                    <a:pt x="4554" y="24254"/>
                  </a:lnTo>
                  <a:lnTo>
                    <a:pt x="4586" y="24448"/>
                  </a:lnTo>
                  <a:lnTo>
                    <a:pt x="4586" y="24512"/>
                  </a:lnTo>
                  <a:lnTo>
                    <a:pt x="4554" y="24512"/>
                  </a:lnTo>
                  <a:lnTo>
                    <a:pt x="4457" y="24448"/>
                  </a:lnTo>
                  <a:lnTo>
                    <a:pt x="4263" y="24254"/>
                  </a:lnTo>
                  <a:lnTo>
                    <a:pt x="3972" y="23963"/>
                  </a:lnTo>
                  <a:lnTo>
                    <a:pt x="3908" y="23866"/>
                  </a:lnTo>
                  <a:lnTo>
                    <a:pt x="3875" y="23802"/>
                  </a:lnTo>
                  <a:lnTo>
                    <a:pt x="3875" y="23769"/>
                  </a:lnTo>
                  <a:lnTo>
                    <a:pt x="3940" y="23737"/>
                  </a:lnTo>
                  <a:close/>
                  <a:moveTo>
                    <a:pt x="235401" y="0"/>
                  </a:moveTo>
                  <a:lnTo>
                    <a:pt x="235240" y="65"/>
                  </a:lnTo>
                  <a:lnTo>
                    <a:pt x="235111" y="129"/>
                  </a:lnTo>
                  <a:lnTo>
                    <a:pt x="234949" y="226"/>
                  </a:lnTo>
                  <a:lnTo>
                    <a:pt x="234756" y="258"/>
                  </a:lnTo>
                  <a:lnTo>
                    <a:pt x="234497" y="258"/>
                  </a:lnTo>
                  <a:lnTo>
                    <a:pt x="234239" y="226"/>
                  </a:lnTo>
                  <a:lnTo>
                    <a:pt x="233980" y="161"/>
                  </a:lnTo>
                  <a:lnTo>
                    <a:pt x="233690" y="161"/>
                  </a:lnTo>
                  <a:lnTo>
                    <a:pt x="233399" y="194"/>
                  </a:lnTo>
                  <a:lnTo>
                    <a:pt x="233141" y="258"/>
                  </a:lnTo>
                  <a:lnTo>
                    <a:pt x="232915" y="323"/>
                  </a:lnTo>
                  <a:lnTo>
                    <a:pt x="232656" y="355"/>
                  </a:lnTo>
                  <a:lnTo>
                    <a:pt x="232366" y="355"/>
                  </a:lnTo>
                  <a:lnTo>
                    <a:pt x="232140" y="291"/>
                  </a:lnTo>
                  <a:lnTo>
                    <a:pt x="231881" y="258"/>
                  </a:lnTo>
                  <a:lnTo>
                    <a:pt x="231526" y="258"/>
                  </a:lnTo>
                  <a:lnTo>
                    <a:pt x="231171" y="291"/>
                  </a:lnTo>
                  <a:lnTo>
                    <a:pt x="230815" y="355"/>
                  </a:lnTo>
                  <a:lnTo>
                    <a:pt x="230460" y="452"/>
                  </a:lnTo>
                  <a:lnTo>
                    <a:pt x="229879" y="452"/>
                  </a:lnTo>
                  <a:lnTo>
                    <a:pt x="229782" y="420"/>
                  </a:lnTo>
                  <a:lnTo>
                    <a:pt x="229717" y="355"/>
                  </a:lnTo>
                  <a:lnTo>
                    <a:pt x="229588" y="291"/>
                  </a:lnTo>
                  <a:lnTo>
                    <a:pt x="229491" y="291"/>
                  </a:lnTo>
                  <a:lnTo>
                    <a:pt x="229427" y="323"/>
                  </a:lnTo>
                  <a:lnTo>
                    <a:pt x="229362" y="388"/>
                  </a:lnTo>
                  <a:lnTo>
                    <a:pt x="229362" y="420"/>
                  </a:lnTo>
                  <a:lnTo>
                    <a:pt x="229298" y="452"/>
                  </a:lnTo>
                  <a:lnTo>
                    <a:pt x="229168" y="484"/>
                  </a:lnTo>
                  <a:lnTo>
                    <a:pt x="228975" y="420"/>
                  </a:lnTo>
                  <a:lnTo>
                    <a:pt x="228749" y="323"/>
                  </a:lnTo>
                  <a:lnTo>
                    <a:pt x="228619" y="291"/>
                  </a:lnTo>
                  <a:lnTo>
                    <a:pt x="228458" y="226"/>
                  </a:lnTo>
                  <a:lnTo>
                    <a:pt x="228264" y="194"/>
                  </a:lnTo>
                  <a:lnTo>
                    <a:pt x="228038" y="194"/>
                  </a:lnTo>
                  <a:lnTo>
                    <a:pt x="227554" y="226"/>
                  </a:lnTo>
                  <a:lnTo>
                    <a:pt x="227005" y="355"/>
                  </a:lnTo>
                  <a:lnTo>
                    <a:pt x="226488" y="452"/>
                  </a:lnTo>
                  <a:lnTo>
                    <a:pt x="226036" y="484"/>
                  </a:lnTo>
                  <a:lnTo>
                    <a:pt x="225648" y="484"/>
                  </a:lnTo>
                  <a:lnTo>
                    <a:pt x="225519" y="452"/>
                  </a:lnTo>
                  <a:lnTo>
                    <a:pt x="225390" y="420"/>
                  </a:lnTo>
                  <a:lnTo>
                    <a:pt x="225228" y="355"/>
                  </a:lnTo>
                  <a:lnTo>
                    <a:pt x="225067" y="355"/>
                  </a:lnTo>
                  <a:lnTo>
                    <a:pt x="224873" y="388"/>
                  </a:lnTo>
                  <a:lnTo>
                    <a:pt x="224744" y="484"/>
                  </a:lnTo>
                  <a:lnTo>
                    <a:pt x="224679" y="517"/>
                  </a:lnTo>
                  <a:lnTo>
                    <a:pt x="224550" y="549"/>
                  </a:lnTo>
                  <a:lnTo>
                    <a:pt x="224195" y="581"/>
                  </a:lnTo>
                  <a:lnTo>
                    <a:pt x="223678" y="614"/>
                  </a:lnTo>
                  <a:lnTo>
                    <a:pt x="223097" y="646"/>
                  </a:lnTo>
                  <a:lnTo>
                    <a:pt x="222419" y="614"/>
                  </a:lnTo>
                  <a:lnTo>
                    <a:pt x="221773" y="581"/>
                  </a:lnTo>
                  <a:lnTo>
                    <a:pt x="221127" y="517"/>
                  </a:lnTo>
                  <a:lnTo>
                    <a:pt x="220578" y="452"/>
                  </a:lnTo>
                  <a:lnTo>
                    <a:pt x="220352" y="420"/>
                  </a:lnTo>
                  <a:lnTo>
                    <a:pt x="220158" y="420"/>
                  </a:lnTo>
                  <a:lnTo>
                    <a:pt x="219964" y="484"/>
                  </a:lnTo>
                  <a:lnTo>
                    <a:pt x="219803" y="517"/>
                  </a:lnTo>
                  <a:lnTo>
                    <a:pt x="219674" y="581"/>
                  </a:lnTo>
                  <a:lnTo>
                    <a:pt x="219544" y="581"/>
                  </a:lnTo>
                  <a:lnTo>
                    <a:pt x="219447" y="517"/>
                  </a:lnTo>
                  <a:lnTo>
                    <a:pt x="219383" y="420"/>
                  </a:lnTo>
                  <a:lnTo>
                    <a:pt x="219318" y="355"/>
                  </a:lnTo>
                  <a:lnTo>
                    <a:pt x="219254" y="323"/>
                  </a:lnTo>
                  <a:lnTo>
                    <a:pt x="219060" y="291"/>
                  </a:lnTo>
                  <a:lnTo>
                    <a:pt x="218802" y="291"/>
                  </a:lnTo>
                  <a:lnTo>
                    <a:pt x="218511" y="355"/>
                  </a:lnTo>
                  <a:lnTo>
                    <a:pt x="218156" y="452"/>
                  </a:lnTo>
                  <a:lnTo>
                    <a:pt x="217800" y="484"/>
                  </a:lnTo>
                  <a:lnTo>
                    <a:pt x="217445" y="452"/>
                  </a:lnTo>
                  <a:lnTo>
                    <a:pt x="217155" y="420"/>
                  </a:lnTo>
                  <a:lnTo>
                    <a:pt x="216896" y="355"/>
                  </a:lnTo>
                  <a:lnTo>
                    <a:pt x="216605" y="355"/>
                  </a:lnTo>
                  <a:lnTo>
                    <a:pt x="216379" y="420"/>
                  </a:lnTo>
                  <a:lnTo>
                    <a:pt x="216186" y="484"/>
                  </a:lnTo>
                  <a:lnTo>
                    <a:pt x="216089" y="549"/>
                  </a:lnTo>
                  <a:lnTo>
                    <a:pt x="215960" y="581"/>
                  </a:lnTo>
                  <a:lnTo>
                    <a:pt x="215669" y="614"/>
                  </a:lnTo>
                  <a:lnTo>
                    <a:pt x="215314" y="614"/>
                  </a:lnTo>
                  <a:lnTo>
                    <a:pt x="214958" y="549"/>
                  </a:lnTo>
                  <a:lnTo>
                    <a:pt x="214571" y="484"/>
                  </a:lnTo>
                  <a:lnTo>
                    <a:pt x="214183" y="484"/>
                  </a:lnTo>
                  <a:lnTo>
                    <a:pt x="213828" y="517"/>
                  </a:lnTo>
                  <a:lnTo>
                    <a:pt x="213570" y="614"/>
                  </a:lnTo>
                  <a:lnTo>
                    <a:pt x="213408" y="678"/>
                  </a:lnTo>
                  <a:lnTo>
                    <a:pt x="213279" y="711"/>
                  </a:lnTo>
                  <a:lnTo>
                    <a:pt x="212956" y="711"/>
                  </a:lnTo>
                  <a:lnTo>
                    <a:pt x="212633" y="646"/>
                  </a:lnTo>
                  <a:lnTo>
                    <a:pt x="212246" y="517"/>
                  </a:lnTo>
                  <a:lnTo>
                    <a:pt x="211858" y="388"/>
                  </a:lnTo>
                  <a:lnTo>
                    <a:pt x="211697" y="323"/>
                  </a:lnTo>
                  <a:lnTo>
                    <a:pt x="211438" y="323"/>
                  </a:lnTo>
                  <a:lnTo>
                    <a:pt x="211341" y="355"/>
                  </a:lnTo>
                  <a:lnTo>
                    <a:pt x="211244" y="420"/>
                  </a:lnTo>
                  <a:lnTo>
                    <a:pt x="211180" y="484"/>
                  </a:lnTo>
                  <a:lnTo>
                    <a:pt x="211083" y="581"/>
                  </a:lnTo>
                  <a:lnTo>
                    <a:pt x="210986" y="614"/>
                  </a:lnTo>
                  <a:lnTo>
                    <a:pt x="210857" y="678"/>
                  </a:lnTo>
                  <a:lnTo>
                    <a:pt x="210728" y="678"/>
                  </a:lnTo>
                  <a:lnTo>
                    <a:pt x="210372" y="646"/>
                  </a:lnTo>
                  <a:lnTo>
                    <a:pt x="209953" y="581"/>
                  </a:lnTo>
                  <a:lnTo>
                    <a:pt x="209565" y="484"/>
                  </a:lnTo>
                  <a:lnTo>
                    <a:pt x="209145" y="420"/>
                  </a:lnTo>
                  <a:lnTo>
                    <a:pt x="208790" y="452"/>
                  </a:lnTo>
                  <a:lnTo>
                    <a:pt x="208499" y="484"/>
                  </a:lnTo>
                  <a:lnTo>
                    <a:pt x="208241" y="549"/>
                  </a:lnTo>
                  <a:lnTo>
                    <a:pt x="207789" y="549"/>
                  </a:lnTo>
                  <a:lnTo>
                    <a:pt x="207660" y="484"/>
                  </a:lnTo>
                  <a:lnTo>
                    <a:pt x="207530" y="388"/>
                  </a:lnTo>
                  <a:lnTo>
                    <a:pt x="207401" y="355"/>
                  </a:lnTo>
                  <a:lnTo>
                    <a:pt x="207240" y="355"/>
                  </a:lnTo>
                  <a:lnTo>
                    <a:pt x="207143" y="420"/>
                  </a:lnTo>
                  <a:lnTo>
                    <a:pt x="206981" y="452"/>
                  </a:lnTo>
                  <a:lnTo>
                    <a:pt x="206529" y="452"/>
                  </a:lnTo>
                  <a:lnTo>
                    <a:pt x="206271" y="388"/>
                  </a:lnTo>
                  <a:lnTo>
                    <a:pt x="206013" y="355"/>
                  </a:lnTo>
                  <a:lnTo>
                    <a:pt x="205819" y="355"/>
                  </a:lnTo>
                  <a:lnTo>
                    <a:pt x="205657" y="420"/>
                  </a:lnTo>
                  <a:lnTo>
                    <a:pt x="205593" y="452"/>
                  </a:lnTo>
                  <a:lnTo>
                    <a:pt x="205560" y="517"/>
                  </a:lnTo>
                  <a:lnTo>
                    <a:pt x="205528" y="581"/>
                  </a:lnTo>
                  <a:lnTo>
                    <a:pt x="205431" y="646"/>
                  </a:lnTo>
                  <a:lnTo>
                    <a:pt x="205173" y="840"/>
                  </a:lnTo>
                  <a:lnTo>
                    <a:pt x="204785" y="1001"/>
                  </a:lnTo>
                  <a:lnTo>
                    <a:pt x="204301" y="1163"/>
                  </a:lnTo>
                  <a:lnTo>
                    <a:pt x="203913" y="1260"/>
                  </a:lnTo>
                  <a:lnTo>
                    <a:pt x="203558" y="1324"/>
                  </a:lnTo>
                  <a:lnTo>
                    <a:pt x="203203" y="1356"/>
                  </a:lnTo>
                  <a:lnTo>
                    <a:pt x="202880" y="1356"/>
                  </a:lnTo>
                  <a:lnTo>
                    <a:pt x="202525" y="1324"/>
                  </a:lnTo>
                  <a:lnTo>
                    <a:pt x="202169" y="1260"/>
                  </a:lnTo>
                  <a:lnTo>
                    <a:pt x="201814" y="1163"/>
                  </a:lnTo>
                  <a:lnTo>
                    <a:pt x="201427" y="1001"/>
                  </a:lnTo>
                  <a:lnTo>
                    <a:pt x="201201" y="969"/>
                  </a:lnTo>
                  <a:lnTo>
                    <a:pt x="200910" y="1001"/>
                  </a:lnTo>
                  <a:lnTo>
                    <a:pt x="200555" y="1033"/>
                  </a:lnTo>
                  <a:lnTo>
                    <a:pt x="200199" y="1130"/>
                  </a:lnTo>
                  <a:lnTo>
                    <a:pt x="199844" y="1227"/>
                  </a:lnTo>
                  <a:lnTo>
                    <a:pt x="199489" y="1292"/>
                  </a:lnTo>
                  <a:lnTo>
                    <a:pt x="199166" y="1356"/>
                  </a:lnTo>
                  <a:lnTo>
                    <a:pt x="198940" y="1324"/>
                  </a:lnTo>
                  <a:lnTo>
                    <a:pt x="198714" y="1324"/>
                  </a:lnTo>
                  <a:lnTo>
                    <a:pt x="198423" y="1356"/>
                  </a:lnTo>
                  <a:lnTo>
                    <a:pt x="198068" y="1421"/>
                  </a:lnTo>
                  <a:lnTo>
                    <a:pt x="197713" y="1486"/>
                  </a:lnTo>
                  <a:lnTo>
                    <a:pt x="197325" y="1582"/>
                  </a:lnTo>
                  <a:lnTo>
                    <a:pt x="196905" y="1615"/>
                  </a:lnTo>
                  <a:lnTo>
                    <a:pt x="196453" y="1615"/>
                  </a:lnTo>
                  <a:lnTo>
                    <a:pt x="196066" y="1582"/>
                  </a:lnTo>
                  <a:lnTo>
                    <a:pt x="194741" y="1421"/>
                  </a:lnTo>
                  <a:lnTo>
                    <a:pt x="193643" y="1324"/>
                  </a:lnTo>
                  <a:lnTo>
                    <a:pt x="193224" y="1324"/>
                  </a:lnTo>
                  <a:lnTo>
                    <a:pt x="192868" y="1356"/>
                  </a:lnTo>
                  <a:lnTo>
                    <a:pt x="192610" y="1389"/>
                  </a:lnTo>
                  <a:lnTo>
                    <a:pt x="192481" y="1453"/>
                  </a:lnTo>
                  <a:lnTo>
                    <a:pt x="192416" y="1486"/>
                  </a:lnTo>
                  <a:lnTo>
                    <a:pt x="192352" y="1518"/>
                  </a:lnTo>
                  <a:lnTo>
                    <a:pt x="192093" y="1550"/>
                  </a:lnTo>
                  <a:lnTo>
                    <a:pt x="191835" y="1550"/>
                  </a:lnTo>
                  <a:lnTo>
                    <a:pt x="191512" y="1486"/>
                  </a:lnTo>
                  <a:lnTo>
                    <a:pt x="191189" y="1421"/>
                  </a:lnTo>
                  <a:lnTo>
                    <a:pt x="190866" y="1389"/>
                  </a:lnTo>
                  <a:lnTo>
                    <a:pt x="190511" y="1389"/>
                  </a:lnTo>
                  <a:lnTo>
                    <a:pt x="190252" y="1421"/>
                  </a:lnTo>
                  <a:lnTo>
                    <a:pt x="189897" y="1518"/>
                  </a:lnTo>
                  <a:lnTo>
                    <a:pt x="189445" y="1615"/>
                  </a:lnTo>
                  <a:lnTo>
                    <a:pt x="188928" y="1679"/>
                  </a:lnTo>
                  <a:lnTo>
                    <a:pt x="188412" y="1712"/>
                  </a:lnTo>
                  <a:lnTo>
                    <a:pt x="187927" y="1744"/>
                  </a:lnTo>
                  <a:lnTo>
                    <a:pt x="187475" y="1744"/>
                  </a:lnTo>
                  <a:lnTo>
                    <a:pt x="187087" y="1712"/>
                  </a:lnTo>
                  <a:lnTo>
                    <a:pt x="186797" y="1647"/>
                  </a:lnTo>
                  <a:lnTo>
                    <a:pt x="186571" y="1615"/>
                  </a:lnTo>
                  <a:lnTo>
                    <a:pt x="186409" y="1615"/>
                  </a:lnTo>
                  <a:lnTo>
                    <a:pt x="186248" y="1647"/>
                  </a:lnTo>
                  <a:lnTo>
                    <a:pt x="186215" y="1679"/>
                  </a:lnTo>
                  <a:lnTo>
                    <a:pt x="186183" y="1744"/>
                  </a:lnTo>
                  <a:lnTo>
                    <a:pt x="186151" y="1776"/>
                  </a:lnTo>
                  <a:lnTo>
                    <a:pt x="186086" y="1841"/>
                  </a:lnTo>
                  <a:lnTo>
                    <a:pt x="185860" y="1938"/>
                  </a:lnTo>
                  <a:lnTo>
                    <a:pt x="185537" y="2035"/>
                  </a:lnTo>
                  <a:lnTo>
                    <a:pt x="185182" y="2132"/>
                  </a:lnTo>
                  <a:lnTo>
                    <a:pt x="184794" y="2228"/>
                  </a:lnTo>
                  <a:lnTo>
                    <a:pt x="184407" y="2293"/>
                  </a:lnTo>
                  <a:lnTo>
                    <a:pt x="183826" y="2293"/>
                  </a:lnTo>
                  <a:lnTo>
                    <a:pt x="183438" y="2228"/>
                  </a:lnTo>
                  <a:lnTo>
                    <a:pt x="182889" y="2196"/>
                  </a:lnTo>
                  <a:lnTo>
                    <a:pt x="182663" y="2196"/>
                  </a:lnTo>
                  <a:lnTo>
                    <a:pt x="182437" y="2164"/>
                  </a:lnTo>
                  <a:lnTo>
                    <a:pt x="182243" y="2099"/>
                  </a:lnTo>
                  <a:lnTo>
                    <a:pt x="182146" y="2002"/>
                  </a:lnTo>
                  <a:lnTo>
                    <a:pt x="182017" y="1970"/>
                  </a:lnTo>
                  <a:lnTo>
                    <a:pt x="181823" y="1938"/>
                  </a:lnTo>
                  <a:lnTo>
                    <a:pt x="181597" y="1938"/>
                  </a:lnTo>
                  <a:lnTo>
                    <a:pt x="181339" y="2002"/>
                  </a:lnTo>
                  <a:lnTo>
                    <a:pt x="181048" y="2067"/>
                  </a:lnTo>
                  <a:lnTo>
                    <a:pt x="180758" y="2099"/>
                  </a:lnTo>
                  <a:lnTo>
                    <a:pt x="180273" y="2099"/>
                  </a:lnTo>
                  <a:lnTo>
                    <a:pt x="179918" y="2067"/>
                  </a:lnTo>
                  <a:lnTo>
                    <a:pt x="179530" y="2035"/>
                  </a:lnTo>
                  <a:lnTo>
                    <a:pt x="178432" y="2035"/>
                  </a:lnTo>
                  <a:lnTo>
                    <a:pt x="178174" y="2067"/>
                  </a:lnTo>
                  <a:lnTo>
                    <a:pt x="177980" y="2132"/>
                  </a:lnTo>
                  <a:lnTo>
                    <a:pt x="177948" y="2164"/>
                  </a:lnTo>
                  <a:lnTo>
                    <a:pt x="177916" y="2196"/>
                  </a:lnTo>
                  <a:lnTo>
                    <a:pt x="177883" y="2228"/>
                  </a:lnTo>
                  <a:lnTo>
                    <a:pt x="177819" y="2228"/>
                  </a:lnTo>
                  <a:lnTo>
                    <a:pt x="177593" y="2261"/>
                  </a:lnTo>
                  <a:lnTo>
                    <a:pt x="177270" y="2261"/>
                  </a:lnTo>
                  <a:lnTo>
                    <a:pt x="176882" y="2228"/>
                  </a:lnTo>
                  <a:lnTo>
                    <a:pt x="176462" y="2196"/>
                  </a:lnTo>
                  <a:lnTo>
                    <a:pt x="176139" y="2196"/>
                  </a:lnTo>
                  <a:lnTo>
                    <a:pt x="176010" y="2228"/>
                  </a:lnTo>
                  <a:lnTo>
                    <a:pt x="175881" y="2293"/>
                  </a:lnTo>
                  <a:lnTo>
                    <a:pt x="175816" y="2358"/>
                  </a:lnTo>
                  <a:lnTo>
                    <a:pt x="175784" y="2422"/>
                  </a:lnTo>
                  <a:lnTo>
                    <a:pt x="175719" y="2551"/>
                  </a:lnTo>
                  <a:lnTo>
                    <a:pt x="175655" y="2584"/>
                  </a:lnTo>
                  <a:lnTo>
                    <a:pt x="175590" y="2584"/>
                  </a:lnTo>
                  <a:lnTo>
                    <a:pt x="175558" y="2519"/>
                  </a:lnTo>
                  <a:lnTo>
                    <a:pt x="175526" y="2454"/>
                  </a:lnTo>
                  <a:lnTo>
                    <a:pt x="175461" y="2390"/>
                  </a:lnTo>
                  <a:lnTo>
                    <a:pt x="175203" y="2325"/>
                  </a:lnTo>
                  <a:lnTo>
                    <a:pt x="174847" y="2261"/>
                  </a:lnTo>
                  <a:lnTo>
                    <a:pt x="174072" y="2261"/>
                  </a:lnTo>
                  <a:lnTo>
                    <a:pt x="173685" y="2325"/>
                  </a:lnTo>
                  <a:lnTo>
                    <a:pt x="173394" y="2422"/>
                  </a:lnTo>
                  <a:lnTo>
                    <a:pt x="173265" y="2487"/>
                  </a:lnTo>
                  <a:lnTo>
                    <a:pt x="173168" y="2551"/>
                  </a:lnTo>
                  <a:lnTo>
                    <a:pt x="173039" y="2616"/>
                  </a:lnTo>
                  <a:lnTo>
                    <a:pt x="172910" y="2681"/>
                  </a:lnTo>
                  <a:lnTo>
                    <a:pt x="172716" y="2681"/>
                  </a:lnTo>
                  <a:lnTo>
                    <a:pt x="172587" y="2648"/>
                  </a:lnTo>
                  <a:lnTo>
                    <a:pt x="172328" y="2584"/>
                  </a:lnTo>
                  <a:lnTo>
                    <a:pt x="172038" y="2519"/>
                  </a:lnTo>
                  <a:lnTo>
                    <a:pt x="171683" y="2519"/>
                  </a:lnTo>
                  <a:lnTo>
                    <a:pt x="171295" y="2487"/>
                  </a:lnTo>
                  <a:lnTo>
                    <a:pt x="170940" y="2519"/>
                  </a:lnTo>
                  <a:lnTo>
                    <a:pt x="170649" y="2551"/>
                  </a:lnTo>
                  <a:lnTo>
                    <a:pt x="170391" y="2584"/>
                  </a:lnTo>
                  <a:lnTo>
                    <a:pt x="170262" y="2648"/>
                  </a:lnTo>
                  <a:lnTo>
                    <a:pt x="170197" y="2681"/>
                  </a:lnTo>
                  <a:lnTo>
                    <a:pt x="170100" y="2713"/>
                  </a:lnTo>
                  <a:lnTo>
                    <a:pt x="169777" y="2713"/>
                  </a:lnTo>
                  <a:lnTo>
                    <a:pt x="169325" y="2648"/>
                  </a:lnTo>
                  <a:lnTo>
                    <a:pt x="168776" y="2551"/>
                  </a:lnTo>
                  <a:lnTo>
                    <a:pt x="168162" y="2454"/>
                  </a:lnTo>
                  <a:lnTo>
                    <a:pt x="167452" y="2422"/>
                  </a:lnTo>
                  <a:lnTo>
                    <a:pt x="166741" y="2422"/>
                  </a:lnTo>
                  <a:lnTo>
                    <a:pt x="166128" y="2454"/>
                  </a:lnTo>
                  <a:lnTo>
                    <a:pt x="165579" y="2519"/>
                  </a:lnTo>
                  <a:lnTo>
                    <a:pt x="165030" y="2551"/>
                  </a:lnTo>
                  <a:lnTo>
                    <a:pt x="164610" y="2551"/>
                  </a:lnTo>
                  <a:lnTo>
                    <a:pt x="164351" y="2519"/>
                  </a:lnTo>
                  <a:lnTo>
                    <a:pt x="164158" y="2487"/>
                  </a:lnTo>
                  <a:lnTo>
                    <a:pt x="164029" y="2487"/>
                  </a:lnTo>
                  <a:lnTo>
                    <a:pt x="163899" y="2519"/>
                  </a:lnTo>
                  <a:lnTo>
                    <a:pt x="163867" y="2584"/>
                  </a:lnTo>
                  <a:lnTo>
                    <a:pt x="163835" y="2616"/>
                  </a:lnTo>
                  <a:lnTo>
                    <a:pt x="163770" y="2648"/>
                  </a:lnTo>
                  <a:lnTo>
                    <a:pt x="163544" y="2681"/>
                  </a:lnTo>
                  <a:lnTo>
                    <a:pt x="163253" y="2681"/>
                  </a:lnTo>
                  <a:lnTo>
                    <a:pt x="162898" y="2648"/>
                  </a:lnTo>
                  <a:lnTo>
                    <a:pt x="162414" y="2616"/>
                  </a:lnTo>
                  <a:lnTo>
                    <a:pt x="161865" y="2681"/>
                  </a:lnTo>
                  <a:lnTo>
                    <a:pt x="161251" y="2777"/>
                  </a:lnTo>
                  <a:lnTo>
                    <a:pt x="160702" y="2907"/>
                  </a:lnTo>
                  <a:lnTo>
                    <a:pt x="160121" y="3068"/>
                  </a:lnTo>
                  <a:lnTo>
                    <a:pt x="159572" y="3133"/>
                  </a:lnTo>
                  <a:lnTo>
                    <a:pt x="159087" y="3165"/>
                  </a:lnTo>
                  <a:lnTo>
                    <a:pt x="158861" y="3133"/>
                  </a:lnTo>
                  <a:lnTo>
                    <a:pt x="158700" y="3100"/>
                  </a:lnTo>
                  <a:lnTo>
                    <a:pt x="158377" y="3068"/>
                  </a:lnTo>
                  <a:lnTo>
                    <a:pt x="158054" y="3068"/>
                  </a:lnTo>
                  <a:lnTo>
                    <a:pt x="157763" y="3133"/>
                  </a:lnTo>
                  <a:lnTo>
                    <a:pt x="157505" y="3230"/>
                  </a:lnTo>
                  <a:lnTo>
                    <a:pt x="157246" y="3326"/>
                  </a:lnTo>
                  <a:lnTo>
                    <a:pt x="157020" y="3391"/>
                  </a:lnTo>
                  <a:lnTo>
                    <a:pt x="156762" y="3423"/>
                  </a:lnTo>
                  <a:lnTo>
                    <a:pt x="156536" y="3391"/>
                  </a:lnTo>
                  <a:lnTo>
                    <a:pt x="156245" y="3359"/>
                  </a:lnTo>
                  <a:lnTo>
                    <a:pt x="155761" y="3359"/>
                  </a:lnTo>
                  <a:lnTo>
                    <a:pt x="155212" y="3391"/>
                  </a:lnTo>
                  <a:lnTo>
                    <a:pt x="154598" y="3423"/>
                  </a:lnTo>
                  <a:lnTo>
                    <a:pt x="154017" y="3488"/>
                  </a:lnTo>
                  <a:lnTo>
                    <a:pt x="153500" y="3585"/>
                  </a:lnTo>
                  <a:lnTo>
                    <a:pt x="153145" y="3682"/>
                  </a:lnTo>
                  <a:lnTo>
                    <a:pt x="153048" y="3714"/>
                  </a:lnTo>
                  <a:lnTo>
                    <a:pt x="153016" y="3746"/>
                  </a:lnTo>
                  <a:lnTo>
                    <a:pt x="152983" y="3779"/>
                  </a:lnTo>
                  <a:lnTo>
                    <a:pt x="152854" y="3779"/>
                  </a:lnTo>
                  <a:lnTo>
                    <a:pt x="152693" y="3746"/>
                  </a:lnTo>
                  <a:lnTo>
                    <a:pt x="152531" y="3649"/>
                  </a:lnTo>
                  <a:lnTo>
                    <a:pt x="152305" y="3553"/>
                  </a:lnTo>
                  <a:lnTo>
                    <a:pt x="152047" y="3488"/>
                  </a:lnTo>
                  <a:lnTo>
                    <a:pt x="151821" y="3488"/>
                  </a:lnTo>
                  <a:lnTo>
                    <a:pt x="151562" y="3520"/>
                  </a:lnTo>
                  <a:lnTo>
                    <a:pt x="151336" y="3553"/>
                  </a:lnTo>
                  <a:lnTo>
                    <a:pt x="150691" y="3553"/>
                  </a:lnTo>
                  <a:lnTo>
                    <a:pt x="150368" y="3520"/>
                  </a:lnTo>
                  <a:lnTo>
                    <a:pt x="149980" y="3456"/>
                  </a:lnTo>
                  <a:lnTo>
                    <a:pt x="148947" y="3456"/>
                  </a:lnTo>
                  <a:lnTo>
                    <a:pt x="148430" y="3488"/>
                  </a:lnTo>
                  <a:lnTo>
                    <a:pt x="147849" y="3520"/>
                  </a:lnTo>
                  <a:lnTo>
                    <a:pt x="147396" y="3488"/>
                  </a:lnTo>
                  <a:lnTo>
                    <a:pt x="147235" y="3456"/>
                  </a:lnTo>
                  <a:lnTo>
                    <a:pt x="147073" y="3423"/>
                  </a:lnTo>
                  <a:lnTo>
                    <a:pt x="146977" y="3326"/>
                  </a:lnTo>
                  <a:lnTo>
                    <a:pt x="146847" y="3262"/>
                  </a:lnTo>
                  <a:lnTo>
                    <a:pt x="146686" y="3100"/>
                  </a:lnTo>
                  <a:lnTo>
                    <a:pt x="146589" y="3068"/>
                  </a:lnTo>
                  <a:lnTo>
                    <a:pt x="146363" y="3068"/>
                  </a:lnTo>
                  <a:lnTo>
                    <a:pt x="146234" y="3100"/>
                  </a:lnTo>
                  <a:lnTo>
                    <a:pt x="145943" y="3197"/>
                  </a:lnTo>
                  <a:lnTo>
                    <a:pt x="145814" y="3262"/>
                  </a:lnTo>
                  <a:lnTo>
                    <a:pt x="145620" y="3326"/>
                  </a:lnTo>
                  <a:lnTo>
                    <a:pt x="145426" y="3326"/>
                  </a:lnTo>
                  <a:lnTo>
                    <a:pt x="145200" y="3359"/>
                  </a:lnTo>
                  <a:lnTo>
                    <a:pt x="144716" y="3326"/>
                  </a:lnTo>
                  <a:lnTo>
                    <a:pt x="144135" y="3197"/>
                  </a:lnTo>
                  <a:lnTo>
                    <a:pt x="143618" y="3100"/>
                  </a:lnTo>
                  <a:lnTo>
                    <a:pt x="143133" y="3003"/>
                  </a:lnTo>
                  <a:lnTo>
                    <a:pt x="142714" y="2971"/>
                  </a:lnTo>
                  <a:lnTo>
                    <a:pt x="142455" y="3003"/>
                  </a:lnTo>
                  <a:lnTo>
                    <a:pt x="141486" y="3197"/>
                  </a:lnTo>
                  <a:lnTo>
                    <a:pt x="141228" y="3262"/>
                  </a:lnTo>
                  <a:lnTo>
                    <a:pt x="140905" y="3262"/>
                  </a:lnTo>
                  <a:lnTo>
                    <a:pt x="140614" y="3230"/>
                  </a:lnTo>
                  <a:lnTo>
                    <a:pt x="140324" y="3165"/>
                  </a:lnTo>
                  <a:lnTo>
                    <a:pt x="140001" y="3100"/>
                  </a:lnTo>
                  <a:lnTo>
                    <a:pt x="139484" y="3068"/>
                  </a:lnTo>
                  <a:lnTo>
                    <a:pt x="138870" y="3068"/>
                  </a:lnTo>
                  <a:lnTo>
                    <a:pt x="138224" y="3100"/>
                  </a:lnTo>
                  <a:lnTo>
                    <a:pt x="135156" y="3262"/>
                  </a:lnTo>
                  <a:lnTo>
                    <a:pt x="134543" y="3294"/>
                  </a:lnTo>
                  <a:lnTo>
                    <a:pt x="133994" y="3359"/>
                  </a:lnTo>
                  <a:lnTo>
                    <a:pt x="133639" y="3391"/>
                  </a:lnTo>
                  <a:lnTo>
                    <a:pt x="133445" y="3456"/>
                  </a:lnTo>
                  <a:lnTo>
                    <a:pt x="133380" y="3488"/>
                  </a:lnTo>
                  <a:lnTo>
                    <a:pt x="133251" y="3488"/>
                  </a:lnTo>
                  <a:lnTo>
                    <a:pt x="133154" y="3456"/>
                  </a:lnTo>
                  <a:lnTo>
                    <a:pt x="133057" y="3391"/>
                  </a:lnTo>
                  <a:lnTo>
                    <a:pt x="132960" y="3359"/>
                  </a:lnTo>
                  <a:lnTo>
                    <a:pt x="132863" y="3326"/>
                  </a:lnTo>
                  <a:lnTo>
                    <a:pt x="132056" y="3326"/>
                  </a:lnTo>
                  <a:lnTo>
                    <a:pt x="131572" y="3423"/>
                  </a:lnTo>
                  <a:lnTo>
                    <a:pt x="131055" y="3488"/>
                  </a:lnTo>
                  <a:lnTo>
                    <a:pt x="130570" y="3520"/>
                  </a:lnTo>
                  <a:lnTo>
                    <a:pt x="130183" y="3520"/>
                  </a:lnTo>
                  <a:lnTo>
                    <a:pt x="130054" y="3488"/>
                  </a:lnTo>
                  <a:lnTo>
                    <a:pt x="129925" y="3456"/>
                  </a:lnTo>
                  <a:lnTo>
                    <a:pt x="129698" y="3391"/>
                  </a:lnTo>
                  <a:lnTo>
                    <a:pt x="129311" y="3359"/>
                  </a:lnTo>
                  <a:lnTo>
                    <a:pt x="128859" y="3391"/>
                  </a:lnTo>
                  <a:lnTo>
                    <a:pt x="128374" y="3456"/>
                  </a:lnTo>
                  <a:lnTo>
                    <a:pt x="127696" y="3520"/>
                  </a:lnTo>
                  <a:lnTo>
                    <a:pt x="127083" y="3553"/>
                  </a:lnTo>
                  <a:lnTo>
                    <a:pt x="126469" y="3520"/>
                  </a:lnTo>
                  <a:lnTo>
                    <a:pt x="125855" y="3391"/>
                  </a:lnTo>
                  <a:lnTo>
                    <a:pt x="125758" y="3423"/>
                  </a:lnTo>
                  <a:lnTo>
                    <a:pt x="125662" y="3456"/>
                  </a:lnTo>
                  <a:lnTo>
                    <a:pt x="125565" y="3520"/>
                  </a:lnTo>
                  <a:lnTo>
                    <a:pt x="125532" y="3617"/>
                  </a:lnTo>
                  <a:lnTo>
                    <a:pt x="125500" y="3682"/>
                  </a:lnTo>
                  <a:lnTo>
                    <a:pt x="125435" y="3714"/>
                  </a:lnTo>
                  <a:lnTo>
                    <a:pt x="125274" y="3746"/>
                  </a:lnTo>
                  <a:lnTo>
                    <a:pt x="125048" y="3779"/>
                  </a:lnTo>
                  <a:lnTo>
                    <a:pt x="124790" y="3714"/>
                  </a:lnTo>
                  <a:lnTo>
                    <a:pt x="124434" y="3649"/>
                  </a:lnTo>
                  <a:lnTo>
                    <a:pt x="123982" y="3617"/>
                  </a:lnTo>
                  <a:lnTo>
                    <a:pt x="123465" y="3585"/>
                  </a:lnTo>
                  <a:lnTo>
                    <a:pt x="122464" y="3585"/>
                  </a:lnTo>
                  <a:lnTo>
                    <a:pt x="121980" y="3553"/>
                  </a:lnTo>
                  <a:lnTo>
                    <a:pt x="121625" y="3488"/>
                  </a:lnTo>
                  <a:lnTo>
                    <a:pt x="121366" y="3391"/>
                  </a:lnTo>
                  <a:lnTo>
                    <a:pt x="121205" y="3326"/>
                  </a:lnTo>
                  <a:lnTo>
                    <a:pt x="121011" y="3294"/>
                  </a:lnTo>
                  <a:lnTo>
                    <a:pt x="120850" y="3326"/>
                  </a:lnTo>
                  <a:lnTo>
                    <a:pt x="120720" y="3391"/>
                  </a:lnTo>
                  <a:lnTo>
                    <a:pt x="120656" y="3456"/>
                  </a:lnTo>
                  <a:lnTo>
                    <a:pt x="120559" y="3488"/>
                  </a:lnTo>
                  <a:lnTo>
                    <a:pt x="120365" y="3520"/>
                  </a:lnTo>
                  <a:lnTo>
                    <a:pt x="120107" y="3520"/>
                  </a:lnTo>
                  <a:lnTo>
                    <a:pt x="119816" y="3456"/>
                  </a:lnTo>
                  <a:lnTo>
                    <a:pt x="119525" y="3423"/>
                  </a:lnTo>
                  <a:lnTo>
                    <a:pt x="119235" y="3423"/>
                  </a:lnTo>
                  <a:lnTo>
                    <a:pt x="118912" y="3488"/>
                  </a:lnTo>
                  <a:lnTo>
                    <a:pt x="118686" y="3585"/>
                  </a:lnTo>
                  <a:lnTo>
                    <a:pt x="118557" y="3649"/>
                  </a:lnTo>
                  <a:lnTo>
                    <a:pt x="118395" y="3682"/>
                  </a:lnTo>
                  <a:lnTo>
                    <a:pt x="118072" y="3714"/>
                  </a:lnTo>
                  <a:lnTo>
                    <a:pt x="117685" y="3714"/>
                  </a:lnTo>
                  <a:lnTo>
                    <a:pt x="117297" y="3617"/>
                  </a:lnTo>
                  <a:lnTo>
                    <a:pt x="116909" y="3553"/>
                  </a:lnTo>
                  <a:lnTo>
                    <a:pt x="116522" y="3488"/>
                  </a:lnTo>
                  <a:lnTo>
                    <a:pt x="116167" y="3488"/>
                  </a:lnTo>
                  <a:lnTo>
                    <a:pt x="115876" y="3520"/>
                  </a:lnTo>
                  <a:lnTo>
                    <a:pt x="115715" y="3553"/>
                  </a:lnTo>
                  <a:lnTo>
                    <a:pt x="115488" y="3585"/>
                  </a:lnTo>
                  <a:lnTo>
                    <a:pt x="114810" y="3585"/>
                  </a:lnTo>
                  <a:lnTo>
                    <a:pt x="113971" y="3553"/>
                  </a:lnTo>
                  <a:lnTo>
                    <a:pt x="113034" y="3488"/>
                  </a:lnTo>
                  <a:lnTo>
                    <a:pt x="112130" y="3423"/>
                  </a:lnTo>
                  <a:lnTo>
                    <a:pt x="111355" y="3326"/>
                  </a:lnTo>
                  <a:lnTo>
                    <a:pt x="110773" y="3230"/>
                  </a:lnTo>
                  <a:lnTo>
                    <a:pt x="110580" y="3165"/>
                  </a:lnTo>
                  <a:lnTo>
                    <a:pt x="110483" y="3133"/>
                  </a:lnTo>
                  <a:lnTo>
                    <a:pt x="110450" y="3100"/>
                  </a:lnTo>
                  <a:lnTo>
                    <a:pt x="110386" y="3068"/>
                  </a:lnTo>
                  <a:lnTo>
                    <a:pt x="110224" y="3068"/>
                  </a:lnTo>
                  <a:lnTo>
                    <a:pt x="110031" y="3133"/>
                  </a:lnTo>
                  <a:lnTo>
                    <a:pt x="109837" y="3230"/>
                  </a:lnTo>
                  <a:lnTo>
                    <a:pt x="109675" y="3294"/>
                  </a:lnTo>
                  <a:lnTo>
                    <a:pt x="109449" y="3326"/>
                  </a:lnTo>
                  <a:lnTo>
                    <a:pt x="108803" y="3326"/>
                  </a:lnTo>
                  <a:lnTo>
                    <a:pt x="107931" y="3294"/>
                  </a:lnTo>
                  <a:lnTo>
                    <a:pt x="106898" y="3197"/>
                  </a:lnTo>
                  <a:lnTo>
                    <a:pt x="105961" y="3100"/>
                  </a:lnTo>
                  <a:lnTo>
                    <a:pt x="105089" y="3036"/>
                  </a:lnTo>
                  <a:lnTo>
                    <a:pt x="104250" y="3036"/>
                  </a:lnTo>
                  <a:lnTo>
                    <a:pt x="104120" y="3068"/>
                  </a:lnTo>
                  <a:lnTo>
                    <a:pt x="103894" y="3133"/>
                  </a:lnTo>
                  <a:lnTo>
                    <a:pt x="103571" y="3165"/>
                  </a:lnTo>
                  <a:lnTo>
                    <a:pt x="103184" y="3133"/>
                  </a:lnTo>
                  <a:lnTo>
                    <a:pt x="102796" y="3100"/>
                  </a:lnTo>
                  <a:lnTo>
                    <a:pt x="102409" y="3036"/>
                  </a:lnTo>
                  <a:lnTo>
                    <a:pt x="102054" y="3003"/>
                  </a:lnTo>
                  <a:lnTo>
                    <a:pt x="101763" y="3036"/>
                  </a:lnTo>
                  <a:lnTo>
                    <a:pt x="101601" y="3068"/>
                  </a:lnTo>
                  <a:lnTo>
                    <a:pt x="101375" y="3133"/>
                  </a:lnTo>
                  <a:lnTo>
                    <a:pt x="100891" y="3197"/>
                  </a:lnTo>
                  <a:lnTo>
                    <a:pt x="99535" y="3294"/>
                  </a:lnTo>
                  <a:lnTo>
                    <a:pt x="98146" y="3326"/>
                  </a:lnTo>
                  <a:lnTo>
                    <a:pt x="97629" y="3326"/>
                  </a:lnTo>
                  <a:lnTo>
                    <a:pt x="97338" y="3294"/>
                  </a:lnTo>
                  <a:lnTo>
                    <a:pt x="97209" y="3294"/>
                  </a:lnTo>
                  <a:lnTo>
                    <a:pt x="97015" y="3326"/>
                  </a:lnTo>
                  <a:lnTo>
                    <a:pt x="96789" y="3391"/>
                  </a:lnTo>
                  <a:lnTo>
                    <a:pt x="96563" y="3488"/>
                  </a:lnTo>
                  <a:lnTo>
                    <a:pt x="96337" y="3553"/>
                  </a:lnTo>
                  <a:lnTo>
                    <a:pt x="96111" y="3617"/>
                  </a:lnTo>
                  <a:lnTo>
                    <a:pt x="95917" y="3649"/>
                  </a:lnTo>
                  <a:lnTo>
                    <a:pt x="95756" y="3649"/>
                  </a:lnTo>
                  <a:lnTo>
                    <a:pt x="95594" y="3617"/>
                  </a:lnTo>
                  <a:lnTo>
                    <a:pt x="95304" y="3649"/>
                  </a:lnTo>
                  <a:lnTo>
                    <a:pt x="95013" y="3682"/>
                  </a:lnTo>
                  <a:lnTo>
                    <a:pt x="94658" y="3779"/>
                  </a:lnTo>
                  <a:lnTo>
                    <a:pt x="94303" y="3843"/>
                  </a:lnTo>
                  <a:lnTo>
                    <a:pt x="94012" y="3875"/>
                  </a:lnTo>
                  <a:lnTo>
                    <a:pt x="93754" y="3843"/>
                  </a:lnTo>
                  <a:lnTo>
                    <a:pt x="93657" y="3843"/>
                  </a:lnTo>
                  <a:lnTo>
                    <a:pt x="93592" y="3779"/>
                  </a:lnTo>
                  <a:lnTo>
                    <a:pt x="93463" y="3714"/>
                  </a:lnTo>
                  <a:lnTo>
                    <a:pt x="93334" y="3682"/>
                  </a:lnTo>
                  <a:lnTo>
                    <a:pt x="93172" y="3682"/>
                  </a:lnTo>
                  <a:lnTo>
                    <a:pt x="93075" y="3746"/>
                  </a:lnTo>
                  <a:lnTo>
                    <a:pt x="92914" y="3779"/>
                  </a:lnTo>
                  <a:lnTo>
                    <a:pt x="92623" y="3779"/>
                  </a:lnTo>
                  <a:lnTo>
                    <a:pt x="92300" y="3714"/>
                  </a:lnTo>
                  <a:lnTo>
                    <a:pt x="91945" y="3649"/>
                  </a:lnTo>
                  <a:lnTo>
                    <a:pt x="91525" y="3553"/>
                  </a:lnTo>
                  <a:lnTo>
                    <a:pt x="91073" y="3553"/>
                  </a:lnTo>
                  <a:lnTo>
                    <a:pt x="90621" y="3585"/>
                  </a:lnTo>
                  <a:lnTo>
                    <a:pt x="90201" y="3682"/>
                  </a:lnTo>
                  <a:lnTo>
                    <a:pt x="89781" y="3811"/>
                  </a:lnTo>
                  <a:lnTo>
                    <a:pt x="89394" y="3843"/>
                  </a:lnTo>
                  <a:lnTo>
                    <a:pt x="89006" y="3811"/>
                  </a:lnTo>
                  <a:lnTo>
                    <a:pt x="88845" y="3779"/>
                  </a:lnTo>
                  <a:lnTo>
                    <a:pt x="88683" y="3714"/>
                  </a:lnTo>
                  <a:lnTo>
                    <a:pt x="88296" y="3585"/>
                  </a:lnTo>
                  <a:lnTo>
                    <a:pt x="87876" y="3456"/>
                  </a:lnTo>
                  <a:lnTo>
                    <a:pt x="87391" y="3359"/>
                  </a:lnTo>
                  <a:lnTo>
                    <a:pt x="86907" y="3294"/>
                  </a:lnTo>
                  <a:lnTo>
                    <a:pt x="86455" y="3230"/>
                  </a:lnTo>
                  <a:lnTo>
                    <a:pt x="86100" y="3262"/>
                  </a:lnTo>
                  <a:lnTo>
                    <a:pt x="85874" y="3294"/>
                  </a:lnTo>
                  <a:lnTo>
                    <a:pt x="85809" y="3326"/>
                  </a:lnTo>
                  <a:lnTo>
                    <a:pt x="85777" y="3391"/>
                  </a:lnTo>
                  <a:lnTo>
                    <a:pt x="85744" y="3456"/>
                  </a:lnTo>
                  <a:lnTo>
                    <a:pt x="85680" y="3488"/>
                  </a:lnTo>
                  <a:lnTo>
                    <a:pt x="85551" y="3520"/>
                  </a:lnTo>
                  <a:lnTo>
                    <a:pt x="85357" y="3520"/>
                  </a:lnTo>
                  <a:lnTo>
                    <a:pt x="85163" y="3488"/>
                  </a:lnTo>
                  <a:lnTo>
                    <a:pt x="84937" y="3456"/>
                  </a:lnTo>
                  <a:lnTo>
                    <a:pt x="84679" y="3359"/>
                  </a:lnTo>
                  <a:lnTo>
                    <a:pt x="84420" y="3262"/>
                  </a:lnTo>
                  <a:lnTo>
                    <a:pt x="84194" y="3197"/>
                  </a:lnTo>
                  <a:lnTo>
                    <a:pt x="83936" y="3133"/>
                  </a:lnTo>
                  <a:lnTo>
                    <a:pt x="83225" y="3133"/>
                  </a:lnTo>
                  <a:lnTo>
                    <a:pt x="83032" y="3165"/>
                  </a:lnTo>
                  <a:lnTo>
                    <a:pt x="82870" y="3230"/>
                  </a:lnTo>
                  <a:lnTo>
                    <a:pt x="82805" y="3326"/>
                  </a:lnTo>
                  <a:lnTo>
                    <a:pt x="82741" y="3456"/>
                  </a:lnTo>
                  <a:lnTo>
                    <a:pt x="82612" y="3520"/>
                  </a:lnTo>
                  <a:lnTo>
                    <a:pt x="82450" y="3553"/>
                  </a:lnTo>
                  <a:lnTo>
                    <a:pt x="82256" y="3585"/>
                  </a:lnTo>
                  <a:lnTo>
                    <a:pt x="81998" y="3553"/>
                  </a:lnTo>
                  <a:lnTo>
                    <a:pt x="81740" y="3488"/>
                  </a:lnTo>
                  <a:lnTo>
                    <a:pt x="81449" y="3391"/>
                  </a:lnTo>
                  <a:lnTo>
                    <a:pt x="81158" y="3262"/>
                  </a:lnTo>
                  <a:lnTo>
                    <a:pt x="80835" y="3165"/>
                  </a:lnTo>
                  <a:lnTo>
                    <a:pt x="80513" y="3100"/>
                  </a:lnTo>
                  <a:lnTo>
                    <a:pt x="80157" y="3100"/>
                  </a:lnTo>
                  <a:lnTo>
                    <a:pt x="79802" y="3133"/>
                  </a:lnTo>
                  <a:lnTo>
                    <a:pt x="79544" y="3197"/>
                  </a:lnTo>
                  <a:lnTo>
                    <a:pt x="79318" y="3230"/>
                  </a:lnTo>
                  <a:lnTo>
                    <a:pt x="79188" y="3197"/>
                  </a:lnTo>
                  <a:lnTo>
                    <a:pt x="79156" y="3165"/>
                  </a:lnTo>
                  <a:lnTo>
                    <a:pt x="79156" y="3133"/>
                  </a:lnTo>
                  <a:lnTo>
                    <a:pt x="79156" y="3100"/>
                  </a:lnTo>
                  <a:lnTo>
                    <a:pt x="79092" y="3068"/>
                  </a:lnTo>
                  <a:lnTo>
                    <a:pt x="79027" y="3068"/>
                  </a:lnTo>
                  <a:lnTo>
                    <a:pt x="78898" y="3100"/>
                  </a:lnTo>
                  <a:lnTo>
                    <a:pt x="78672" y="3165"/>
                  </a:lnTo>
                  <a:lnTo>
                    <a:pt x="77767" y="3165"/>
                  </a:lnTo>
                  <a:lnTo>
                    <a:pt x="77186" y="3133"/>
                  </a:lnTo>
                  <a:lnTo>
                    <a:pt x="76669" y="3100"/>
                  </a:lnTo>
                  <a:lnTo>
                    <a:pt x="76185" y="3100"/>
                  </a:lnTo>
                  <a:lnTo>
                    <a:pt x="75862" y="3133"/>
                  </a:lnTo>
                  <a:lnTo>
                    <a:pt x="75797" y="3165"/>
                  </a:lnTo>
                  <a:lnTo>
                    <a:pt x="75733" y="3197"/>
                  </a:lnTo>
                  <a:lnTo>
                    <a:pt x="75701" y="3262"/>
                  </a:lnTo>
                  <a:lnTo>
                    <a:pt x="75571" y="3262"/>
                  </a:lnTo>
                  <a:lnTo>
                    <a:pt x="75442" y="3230"/>
                  </a:lnTo>
                  <a:lnTo>
                    <a:pt x="75281" y="3165"/>
                  </a:lnTo>
                  <a:lnTo>
                    <a:pt x="75087" y="3068"/>
                  </a:lnTo>
                  <a:lnTo>
                    <a:pt x="74925" y="3100"/>
                  </a:lnTo>
                  <a:lnTo>
                    <a:pt x="74732" y="3165"/>
                  </a:lnTo>
                  <a:lnTo>
                    <a:pt x="74602" y="3294"/>
                  </a:lnTo>
                  <a:lnTo>
                    <a:pt x="74506" y="3456"/>
                  </a:lnTo>
                  <a:lnTo>
                    <a:pt x="74473" y="3585"/>
                  </a:lnTo>
                  <a:lnTo>
                    <a:pt x="74506" y="3649"/>
                  </a:lnTo>
                  <a:lnTo>
                    <a:pt x="74538" y="3714"/>
                  </a:lnTo>
                  <a:lnTo>
                    <a:pt x="74667" y="3779"/>
                  </a:lnTo>
                  <a:lnTo>
                    <a:pt x="74699" y="3779"/>
                  </a:lnTo>
                  <a:lnTo>
                    <a:pt x="74699" y="3811"/>
                  </a:lnTo>
                  <a:lnTo>
                    <a:pt x="74473" y="3875"/>
                  </a:lnTo>
                  <a:lnTo>
                    <a:pt x="74053" y="3908"/>
                  </a:lnTo>
                  <a:lnTo>
                    <a:pt x="73472" y="3940"/>
                  </a:lnTo>
                  <a:lnTo>
                    <a:pt x="72374" y="3940"/>
                  </a:lnTo>
                  <a:lnTo>
                    <a:pt x="71987" y="3875"/>
                  </a:lnTo>
                  <a:lnTo>
                    <a:pt x="71890" y="3843"/>
                  </a:lnTo>
                  <a:lnTo>
                    <a:pt x="71825" y="3811"/>
                  </a:lnTo>
                  <a:lnTo>
                    <a:pt x="71793" y="3779"/>
                  </a:lnTo>
                  <a:lnTo>
                    <a:pt x="71696" y="3714"/>
                  </a:lnTo>
                  <a:lnTo>
                    <a:pt x="71405" y="3585"/>
                  </a:lnTo>
                  <a:lnTo>
                    <a:pt x="71018" y="3488"/>
                  </a:lnTo>
                  <a:lnTo>
                    <a:pt x="70598" y="3391"/>
                  </a:lnTo>
                  <a:lnTo>
                    <a:pt x="70146" y="3326"/>
                  </a:lnTo>
                  <a:lnTo>
                    <a:pt x="69726" y="3294"/>
                  </a:lnTo>
                  <a:lnTo>
                    <a:pt x="69306" y="3294"/>
                  </a:lnTo>
                  <a:lnTo>
                    <a:pt x="69209" y="3326"/>
                  </a:lnTo>
                  <a:lnTo>
                    <a:pt x="69048" y="3391"/>
                  </a:lnTo>
                  <a:lnTo>
                    <a:pt x="68854" y="3359"/>
                  </a:lnTo>
                  <a:lnTo>
                    <a:pt x="68660" y="3326"/>
                  </a:lnTo>
                  <a:lnTo>
                    <a:pt x="68466" y="3230"/>
                  </a:lnTo>
                  <a:lnTo>
                    <a:pt x="68240" y="3133"/>
                  </a:lnTo>
                  <a:lnTo>
                    <a:pt x="68046" y="3100"/>
                  </a:lnTo>
                  <a:lnTo>
                    <a:pt x="67885" y="3100"/>
                  </a:lnTo>
                  <a:lnTo>
                    <a:pt x="67724" y="3197"/>
                  </a:lnTo>
                  <a:lnTo>
                    <a:pt x="67659" y="3230"/>
                  </a:lnTo>
                  <a:lnTo>
                    <a:pt x="67562" y="3262"/>
                  </a:lnTo>
                  <a:lnTo>
                    <a:pt x="67304" y="3262"/>
                  </a:lnTo>
                  <a:lnTo>
                    <a:pt x="66948" y="3197"/>
                  </a:lnTo>
                  <a:lnTo>
                    <a:pt x="66561" y="3100"/>
                  </a:lnTo>
                  <a:lnTo>
                    <a:pt x="66141" y="3003"/>
                  </a:lnTo>
                  <a:lnTo>
                    <a:pt x="65786" y="2939"/>
                  </a:lnTo>
                  <a:lnTo>
                    <a:pt x="65463" y="2939"/>
                  </a:lnTo>
                  <a:lnTo>
                    <a:pt x="65334" y="2971"/>
                  </a:lnTo>
                  <a:lnTo>
                    <a:pt x="65237" y="3036"/>
                  </a:lnTo>
                  <a:lnTo>
                    <a:pt x="65043" y="3133"/>
                  </a:lnTo>
                  <a:lnTo>
                    <a:pt x="64946" y="3165"/>
                  </a:lnTo>
                  <a:lnTo>
                    <a:pt x="64882" y="3165"/>
                  </a:lnTo>
                  <a:lnTo>
                    <a:pt x="64817" y="3133"/>
                  </a:lnTo>
                  <a:lnTo>
                    <a:pt x="64752" y="3068"/>
                  </a:lnTo>
                  <a:lnTo>
                    <a:pt x="64623" y="2874"/>
                  </a:lnTo>
                  <a:lnTo>
                    <a:pt x="64526" y="2681"/>
                  </a:lnTo>
                  <a:lnTo>
                    <a:pt x="64462" y="2648"/>
                  </a:lnTo>
                  <a:lnTo>
                    <a:pt x="64429" y="2648"/>
                  </a:lnTo>
                  <a:lnTo>
                    <a:pt x="64365" y="2681"/>
                  </a:lnTo>
                  <a:lnTo>
                    <a:pt x="64333" y="2745"/>
                  </a:lnTo>
                  <a:lnTo>
                    <a:pt x="64268" y="2971"/>
                  </a:lnTo>
                  <a:lnTo>
                    <a:pt x="64171" y="3165"/>
                  </a:lnTo>
                  <a:lnTo>
                    <a:pt x="64106" y="3262"/>
                  </a:lnTo>
                  <a:lnTo>
                    <a:pt x="64074" y="3294"/>
                  </a:lnTo>
                  <a:lnTo>
                    <a:pt x="64010" y="3262"/>
                  </a:lnTo>
                  <a:lnTo>
                    <a:pt x="63945" y="3165"/>
                  </a:lnTo>
                  <a:lnTo>
                    <a:pt x="63848" y="3036"/>
                  </a:lnTo>
                  <a:lnTo>
                    <a:pt x="63687" y="2971"/>
                  </a:lnTo>
                  <a:lnTo>
                    <a:pt x="63493" y="2907"/>
                  </a:lnTo>
                  <a:lnTo>
                    <a:pt x="63267" y="2939"/>
                  </a:lnTo>
                  <a:lnTo>
                    <a:pt x="63008" y="2939"/>
                  </a:lnTo>
                  <a:lnTo>
                    <a:pt x="62685" y="2907"/>
                  </a:lnTo>
                  <a:lnTo>
                    <a:pt x="62330" y="2842"/>
                  </a:lnTo>
                  <a:lnTo>
                    <a:pt x="62007" y="2777"/>
                  </a:lnTo>
                  <a:lnTo>
                    <a:pt x="61749" y="2713"/>
                  </a:lnTo>
                  <a:lnTo>
                    <a:pt x="61491" y="2681"/>
                  </a:lnTo>
                  <a:lnTo>
                    <a:pt x="61329" y="2713"/>
                  </a:lnTo>
                  <a:lnTo>
                    <a:pt x="61264" y="2713"/>
                  </a:lnTo>
                  <a:lnTo>
                    <a:pt x="61232" y="2745"/>
                  </a:lnTo>
                  <a:lnTo>
                    <a:pt x="61232" y="2810"/>
                  </a:lnTo>
                  <a:lnTo>
                    <a:pt x="61168" y="2810"/>
                  </a:lnTo>
                  <a:lnTo>
                    <a:pt x="60974" y="2874"/>
                  </a:lnTo>
                  <a:lnTo>
                    <a:pt x="60683" y="2874"/>
                  </a:lnTo>
                  <a:lnTo>
                    <a:pt x="60392" y="2842"/>
                  </a:lnTo>
                  <a:lnTo>
                    <a:pt x="59779" y="2842"/>
                  </a:lnTo>
                  <a:lnTo>
                    <a:pt x="59585" y="2874"/>
                  </a:lnTo>
                  <a:lnTo>
                    <a:pt x="59553" y="2907"/>
                  </a:lnTo>
                  <a:lnTo>
                    <a:pt x="59520" y="2939"/>
                  </a:lnTo>
                  <a:lnTo>
                    <a:pt x="59456" y="3003"/>
                  </a:lnTo>
                  <a:lnTo>
                    <a:pt x="59327" y="3036"/>
                  </a:lnTo>
                  <a:lnTo>
                    <a:pt x="59165" y="3036"/>
                  </a:lnTo>
                  <a:lnTo>
                    <a:pt x="58971" y="3003"/>
                  </a:lnTo>
                  <a:lnTo>
                    <a:pt x="58875" y="2971"/>
                  </a:lnTo>
                  <a:lnTo>
                    <a:pt x="58778" y="2971"/>
                  </a:lnTo>
                  <a:lnTo>
                    <a:pt x="58584" y="3036"/>
                  </a:lnTo>
                  <a:lnTo>
                    <a:pt x="58455" y="3165"/>
                  </a:lnTo>
                  <a:lnTo>
                    <a:pt x="58390" y="3230"/>
                  </a:lnTo>
                  <a:lnTo>
                    <a:pt x="58358" y="3326"/>
                  </a:lnTo>
                  <a:lnTo>
                    <a:pt x="58196" y="3811"/>
                  </a:lnTo>
                  <a:lnTo>
                    <a:pt x="58035" y="3230"/>
                  </a:lnTo>
                  <a:lnTo>
                    <a:pt x="57938" y="2939"/>
                  </a:lnTo>
                  <a:lnTo>
                    <a:pt x="57873" y="2842"/>
                  </a:lnTo>
                  <a:lnTo>
                    <a:pt x="57809" y="2777"/>
                  </a:lnTo>
                  <a:lnTo>
                    <a:pt x="57712" y="2745"/>
                  </a:lnTo>
                  <a:lnTo>
                    <a:pt x="57583" y="2713"/>
                  </a:lnTo>
                  <a:lnTo>
                    <a:pt x="57260" y="2777"/>
                  </a:lnTo>
                  <a:lnTo>
                    <a:pt x="56743" y="2907"/>
                  </a:lnTo>
                  <a:lnTo>
                    <a:pt x="56356" y="3036"/>
                  </a:lnTo>
                  <a:lnTo>
                    <a:pt x="56226" y="3068"/>
                  </a:lnTo>
                  <a:lnTo>
                    <a:pt x="56033" y="3100"/>
                  </a:lnTo>
                  <a:lnTo>
                    <a:pt x="55807" y="3100"/>
                  </a:lnTo>
                  <a:lnTo>
                    <a:pt x="55516" y="3068"/>
                  </a:lnTo>
                  <a:lnTo>
                    <a:pt x="54805" y="2939"/>
                  </a:lnTo>
                  <a:lnTo>
                    <a:pt x="53901" y="2681"/>
                  </a:lnTo>
                  <a:lnTo>
                    <a:pt x="53449" y="2584"/>
                  </a:lnTo>
                  <a:lnTo>
                    <a:pt x="53094" y="2551"/>
                  </a:lnTo>
                  <a:lnTo>
                    <a:pt x="52997" y="2584"/>
                  </a:lnTo>
                  <a:lnTo>
                    <a:pt x="52900" y="2616"/>
                  </a:lnTo>
                  <a:lnTo>
                    <a:pt x="52835" y="2648"/>
                  </a:lnTo>
                  <a:lnTo>
                    <a:pt x="52771" y="2713"/>
                  </a:lnTo>
                  <a:lnTo>
                    <a:pt x="52706" y="2842"/>
                  </a:lnTo>
                  <a:lnTo>
                    <a:pt x="52609" y="2874"/>
                  </a:lnTo>
                  <a:lnTo>
                    <a:pt x="52480" y="2874"/>
                  </a:lnTo>
                  <a:lnTo>
                    <a:pt x="52319" y="2842"/>
                  </a:lnTo>
                  <a:lnTo>
                    <a:pt x="52125" y="2777"/>
                  </a:lnTo>
                  <a:lnTo>
                    <a:pt x="51899" y="2745"/>
                  </a:lnTo>
                  <a:lnTo>
                    <a:pt x="51608" y="2777"/>
                  </a:lnTo>
                  <a:lnTo>
                    <a:pt x="51350" y="2842"/>
                  </a:lnTo>
                  <a:lnTo>
                    <a:pt x="51124" y="2939"/>
                  </a:lnTo>
                  <a:lnTo>
                    <a:pt x="50962" y="3036"/>
                  </a:lnTo>
                  <a:lnTo>
                    <a:pt x="50898" y="3100"/>
                  </a:lnTo>
                  <a:lnTo>
                    <a:pt x="50865" y="3133"/>
                  </a:lnTo>
                  <a:lnTo>
                    <a:pt x="50865" y="3197"/>
                  </a:lnTo>
                  <a:lnTo>
                    <a:pt x="50898" y="3262"/>
                  </a:lnTo>
                  <a:lnTo>
                    <a:pt x="50898" y="3294"/>
                  </a:lnTo>
                  <a:lnTo>
                    <a:pt x="50801" y="3294"/>
                  </a:lnTo>
                  <a:lnTo>
                    <a:pt x="50607" y="3230"/>
                  </a:lnTo>
                  <a:lnTo>
                    <a:pt x="50349" y="3100"/>
                  </a:lnTo>
                  <a:lnTo>
                    <a:pt x="50026" y="2939"/>
                  </a:lnTo>
                  <a:lnTo>
                    <a:pt x="49670" y="2874"/>
                  </a:lnTo>
                  <a:lnTo>
                    <a:pt x="49315" y="2842"/>
                  </a:lnTo>
                  <a:lnTo>
                    <a:pt x="48960" y="2907"/>
                  </a:lnTo>
                  <a:lnTo>
                    <a:pt x="48669" y="2971"/>
                  </a:lnTo>
                  <a:lnTo>
                    <a:pt x="48475" y="3003"/>
                  </a:lnTo>
                  <a:lnTo>
                    <a:pt x="48346" y="2939"/>
                  </a:lnTo>
                  <a:lnTo>
                    <a:pt x="48314" y="2907"/>
                  </a:lnTo>
                  <a:lnTo>
                    <a:pt x="48314" y="2874"/>
                  </a:lnTo>
                  <a:lnTo>
                    <a:pt x="48314" y="2810"/>
                  </a:lnTo>
                  <a:lnTo>
                    <a:pt x="48282" y="2745"/>
                  </a:lnTo>
                  <a:lnTo>
                    <a:pt x="48120" y="2616"/>
                  </a:lnTo>
                  <a:lnTo>
                    <a:pt x="47894" y="2519"/>
                  </a:lnTo>
                  <a:lnTo>
                    <a:pt x="47636" y="2422"/>
                  </a:lnTo>
                  <a:lnTo>
                    <a:pt x="47345" y="2325"/>
                  </a:lnTo>
                  <a:lnTo>
                    <a:pt x="47087" y="2293"/>
                  </a:lnTo>
                  <a:lnTo>
                    <a:pt x="46861" y="2325"/>
                  </a:lnTo>
                  <a:lnTo>
                    <a:pt x="46764" y="2325"/>
                  </a:lnTo>
                  <a:lnTo>
                    <a:pt x="46699" y="2390"/>
                  </a:lnTo>
                  <a:lnTo>
                    <a:pt x="46635" y="2422"/>
                  </a:lnTo>
                  <a:lnTo>
                    <a:pt x="46215" y="2422"/>
                  </a:lnTo>
                  <a:lnTo>
                    <a:pt x="45763" y="2390"/>
                  </a:lnTo>
                  <a:lnTo>
                    <a:pt x="45246" y="2261"/>
                  </a:lnTo>
                  <a:lnTo>
                    <a:pt x="44729" y="2164"/>
                  </a:lnTo>
                  <a:lnTo>
                    <a:pt x="44180" y="2067"/>
                  </a:lnTo>
                  <a:lnTo>
                    <a:pt x="43631" y="2002"/>
                  </a:lnTo>
                  <a:lnTo>
                    <a:pt x="43179" y="1970"/>
                  </a:lnTo>
                  <a:lnTo>
                    <a:pt x="42824" y="1938"/>
                  </a:lnTo>
                  <a:lnTo>
                    <a:pt x="42630" y="1970"/>
                  </a:lnTo>
                  <a:lnTo>
                    <a:pt x="42598" y="2002"/>
                  </a:lnTo>
                  <a:lnTo>
                    <a:pt x="42630" y="2035"/>
                  </a:lnTo>
                  <a:lnTo>
                    <a:pt x="42856" y="2132"/>
                  </a:lnTo>
                  <a:lnTo>
                    <a:pt x="43082" y="2228"/>
                  </a:lnTo>
                  <a:lnTo>
                    <a:pt x="43211" y="2358"/>
                  </a:lnTo>
                  <a:lnTo>
                    <a:pt x="43276" y="2422"/>
                  </a:lnTo>
                  <a:lnTo>
                    <a:pt x="43308" y="2519"/>
                  </a:lnTo>
                  <a:lnTo>
                    <a:pt x="43308" y="2616"/>
                  </a:lnTo>
                  <a:lnTo>
                    <a:pt x="43276" y="2681"/>
                  </a:lnTo>
                  <a:lnTo>
                    <a:pt x="43276" y="2842"/>
                  </a:lnTo>
                  <a:lnTo>
                    <a:pt x="43308" y="3036"/>
                  </a:lnTo>
                  <a:lnTo>
                    <a:pt x="43405" y="3165"/>
                  </a:lnTo>
                  <a:lnTo>
                    <a:pt x="43534" y="3294"/>
                  </a:lnTo>
                  <a:lnTo>
                    <a:pt x="43599" y="3326"/>
                  </a:lnTo>
                  <a:lnTo>
                    <a:pt x="43502" y="3326"/>
                  </a:lnTo>
                  <a:lnTo>
                    <a:pt x="42888" y="3165"/>
                  </a:lnTo>
                  <a:lnTo>
                    <a:pt x="42436" y="3003"/>
                  </a:lnTo>
                  <a:lnTo>
                    <a:pt x="42146" y="2842"/>
                  </a:lnTo>
                  <a:lnTo>
                    <a:pt x="42049" y="2777"/>
                  </a:lnTo>
                  <a:lnTo>
                    <a:pt x="41984" y="2681"/>
                  </a:lnTo>
                  <a:lnTo>
                    <a:pt x="41984" y="2616"/>
                  </a:lnTo>
                  <a:lnTo>
                    <a:pt x="41984" y="2519"/>
                  </a:lnTo>
                  <a:lnTo>
                    <a:pt x="41984" y="2422"/>
                  </a:lnTo>
                  <a:lnTo>
                    <a:pt x="41984" y="2325"/>
                  </a:lnTo>
                  <a:lnTo>
                    <a:pt x="41919" y="2261"/>
                  </a:lnTo>
                  <a:lnTo>
                    <a:pt x="41855" y="2196"/>
                  </a:lnTo>
                  <a:lnTo>
                    <a:pt x="41564" y="2035"/>
                  </a:lnTo>
                  <a:lnTo>
                    <a:pt x="41144" y="1905"/>
                  </a:lnTo>
                  <a:lnTo>
                    <a:pt x="40660" y="1809"/>
                  </a:lnTo>
                  <a:lnTo>
                    <a:pt x="40498" y="1776"/>
                  </a:lnTo>
                  <a:lnTo>
                    <a:pt x="40369" y="1809"/>
                  </a:lnTo>
                  <a:lnTo>
                    <a:pt x="40305" y="1841"/>
                  </a:lnTo>
                  <a:lnTo>
                    <a:pt x="40272" y="1873"/>
                  </a:lnTo>
                  <a:lnTo>
                    <a:pt x="40240" y="1970"/>
                  </a:lnTo>
                  <a:lnTo>
                    <a:pt x="40240" y="2099"/>
                  </a:lnTo>
                  <a:lnTo>
                    <a:pt x="40272" y="2196"/>
                  </a:lnTo>
                  <a:lnTo>
                    <a:pt x="40240" y="2293"/>
                  </a:lnTo>
                  <a:lnTo>
                    <a:pt x="40143" y="2454"/>
                  </a:lnTo>
                  <a:lnTo>
                    <a:pt x="39949" y="2616"/>
                  </a:lnTo>
                  <a:lnTo>
                    <a:pt x="39723" y="2713"/>
                  </a:lnTo>
                  <a:lnTo>
                    <a:pt x="39530" y="2777"/>
                  </a:lnTo>
                  <a:lnTo>
                    <a:pt x="39336" y="2810"/>
                  </a:lnTo>
                  <a:lnTo>
                    <a:pt x="39207" y="2810"/>
                  </a:lnTo>
                  <a:lnTo>
                    <a:pt x="39207" y="2777"/>
                  </a:lnTo>
                  <a:lnTo>
                    <a:pt x="39207" y="2745"/>
                  </a:lnTo>
                  <a:lnTo>
                    <a:pt x="39174" y="2745"/>
                  </a:lnTo>
                  <a:lnTo>
                    <a:pt x="39110" y="2713"/>
                  </a:lnTo>
                  <a:lnTo>
                    <a:pt x="38916" y="2681"/>
                  </a:lnTo>
                  <a:lnTo>
                    <a:pt x="38593" y="2681"/>
                  </a:lnTo>
                  <a:lnTo>
                    <a:pt x="38173" y="2713"/>
                  </a:lnTo>
                  <a:lnTo>
                    <a:pt x="37786" y="2777"/>
                  </a:lnTo>
                  <a:lnTo>
                    <a:pt x="37430" y="2842"/>
                  </a:lnTo>
                  <a:lnTo>
                    <a:pt x="37204" y="2907"/>
                  </a:lnTo>
                  <a:lnTo>
                    <a:pt x="37107" y="2939"/>
                  </a:lnTo>
                  <a:lnTo>
                    <a:pt x="37075" y="2971"/>
                  </a:lnTo>
                  <a:lnTo>
                    <a:pt x="37075" y="3068"/>
                  </a:lnTo>
                  <a:lnTo>
                    <a:pt x="37107" y="3133"/>
                  </a:lnTo>
                  <a:lnTo>
                    <a:pt x="37204" y="3165"/>
                  </a:lnTo>
                  <a:lnTo>
                    <a:pt x="37334" y="3197"/>
                  </a:lnTo>
                  <a:lnTo>
                    <a:pt x="37463" y="3197"/>
                  </a:lnTo>
                  <a:lnTo>
                    <a:pt x="37656" y="3165"/>
                  </a:lnTo>
                  <a:lnTo>
                    <a:pt x="38173" y="3068"/>
                  </a:lnTo>
                  <a:lnTo>
                    <a:pt x="38432" y="3036"/>
                  </a:lnTo>
                  <a:lnTo>
                    <a:pt x="38658" y="3003"/>
                  </a:lnTo>
                  <a:lnTo>
                    <a:pt x="38884" y="3036"/>
                  </a:lnTo>
                  <a:lnTo>
                    <a:pt x="38948" y="3068"/>
                  </a:lnTo>
                  <a:lnTo>
                    <a:pt x="38981" y="3100"/>
                  </a:lnTo>
                  <a:lnTo>
                    <a:pt x="39045" y="3165"/>
                  </a:lnTo>
                  <a:lnTo>
                    <a:pt x="39045" y="3230"/>
                  </a:lnTo>
                  <a:lnTo>
                    <a:pt x="39045" y="3294"/>
                  </a:lnTo>
                  <a:lnTo>
                    <a:pt x="39013" y="3359"/>
                  </a:lnTo>
                  <a:lnTo>
                    <a:pt x="38884" y="3488"/>
                  </a:lnTo>
                  <a:lnTo>
                    <a:pt x="38690" y="3585"/>
                  </a:lnTo>
                  <a:lnTo>
                    <a:pt x="38432" y="3649"/>
                  </a:lnTo>
                  <a:lnTo>
                    <a:pt x="38141" y="3682"/>
                  </a:lnTo>
                  <a:lnTo>
                    <a:pt x="37850" y="3682"/>
                  </a:lnTo>
                  <a:lnTo>
                    <a:pt x="37560" y="3649"/>
                  </a:lnTo>
                  <a:lnTo>
                    <a:pt x="37269" y="3585"/>
                  </a:lnTo>
                  <a:lnTo>
                    <a:pt x="36752" y="3585"/>
                  </a:lnTo>
                  <a:lnTo>
                    <a:pt x="36591" y="3649"/>
                  </a:lnTo>
                  <a:lnTo>
                    <a:pt x="36429" y="3714"/>
                  </a:lnTo>
                  <a:lnTo>
                    <a:pt x="36203" y="3682"/>
                  </a:lnTo>
                  <a:lnTo>
                    <a:pt x="35977" y="3617"/>
                  </a:lnTo>
                  <a:lnTo>
                    <a:pt x="35719" y="3520"/>
                  </a:lnTo>
                  <a:lnTo>
                    <a:pt x="35428" y="3359"/>
                  </a:lnTo>
                  <a:lnTo>
                    <a:pt x="35299" y="3326"/>
                  </a:lnTo>
                  <a:lnTo>
                    <a:pt x="35331" y="3391"/>
                  </a:lnTo>
                  <a:lnTo>
                    <a:pt x="35460" y="3617"/>
                  </a:lnTo>
                  <a:lnTo>
                    <a:pt x="35590" y="3843"/>
                  </a:lnTo>
                  <a:lnTo>
                    <a:pt x="35622" y="3940"/>
                  </a:lnTo>
                  <a:lnTo>
                    <a:pt x="35622" y="3972"/>
                  </a:lnTo>
                  <a:lnTo>
                    <a:pt x="35590" y="4005"/>
                  </a:lnTo>
                  <a:lnTo>
                    <a:pt x="35525" y="4037"/>
                  </a:lnTo>
                  <a:lnTo>
                    <a:pt x="35267" y="4037"/>
                  </a:lnTo>
                  <a:lnTo>
                    <a:pt x="35041" y="4005"/>
                  </a:lnTo>
                  <a:lnTo>
                    <a:pt x="34944" y="3972"/>
                  </a:lnTo>
                  <a:lnTo>
                    <a:pt x="34911" y="3908"/>
                  </a:lnTo>
                  <a:lnTo>
                    <a:pt x="34879" y="3843"/>
                  </a:lnTo>
                  <a:lnTo>
                    <a:pt x="34847" y="3779"/>
                  </a:lnTo>
                  <a:lnTo>
                    <a:pt x="34879" y="3553"/>
                  </a:lnTo>
                  <a:lnTo>
                    <a:pt x="34911" y="3456"/>
                  </a:lnTo>
                  <a:lnTo>
                    <a:pt x="34879" y="3359"/>
                  </a:lnTo>
                  <a:lnTo>
                    <a:pt x="34814" y="3197"/>
                  </a:lnTo>
                  <a:lnTo>
                    <a:pt x="34653" y="3036"/>
                  </a:lnTo>
                  <a:lnTo>
                    <a:pt x="34459" y="2907"/>
                  </a:lnTo>
                  <a:lnTo>
                    <a:pt x="34233" y="2777"/>
                  </a:lnTo>
                  <a:lnTo>
                    <a:pt x="33975" y="2745"/>
                  </a:lnTo>
                  <a:lnTo>
                    <a:pt x="33652" y="2745"/>
                  </a:lnTo>
                  <a:lnTo>
                    <a:pt x="33555" y="2810"/>
                  </a:lnTo>
                  <a:lnTo>
                    <a:pt x="33523" y="2842"/>
                  </a:lnTo>
                  <a:lnTo>
                    <a:pt x="33523" y="2874"/>
                  </a:lnTo>
                  <a:lnTo>
                    <a:pt x="33587" y="2971"/>
                  </a:lnTo>
                  <a:lnTo>
                    <a:pt x="33716" y="3036"/>
                  </a:lnTo>
                  <a:lnTo>
                    <a:pt x="33943" y="3133"/>
                  </a:lnTo>
                  <a:lnTo>
                    <a:pt x="34201" y="3230"/>
                  </a:lnTo>
                  <a:lnTo>
                    <a:pt x="34395" y="3326"/>
                  </a:lnTo>
                  <a:lnTo>
                    <a:pt x="34524" y="3456"/>
                  </a:lnTo>
                  <a:lnTo>
                    <a:pt x="34524" y="3520"/>
                  </a:lnTo>
                  <a:lnTo>
                    <a:pt x="34524" y="3585"/>
                  </a:lnTo>
                  <a:lnTo>
                    <a:pt x="34524" y="3908"/>
                  </a:lnTo>
                  <a:lnTo>
                    <a:pt x="34524" y="4295"/>
                  </a:lnTo>
                  <a:lnTo>
                    <a:pt x="34524" y="4424"/>
                  </a:lnTo>
                  <a:lnTo>
                    <a:pt x="34492" y="4521"/>
                  </a:lnTo>
                  <a:lnTo>
                    <a:pt x="34459" y="4618"/>
                  </a:lnTo>
                  <a:lnTo>
                    <a:pt x="34362" y="4683"/>
                  </a:lnTo>
                  <a:lnTo>
                    <a:pt x="34265" y="4715"/>
                  </a:lnTo>
                  <a:lnTo>
                    <a:pt x="34104" y="4747"/>
                  </a:lnTo>
                  <a:lnTo>
                    <a:pt x="33684" y="4780"/>
                  </a:lnTo>
                  <a:lnTo>
                    <a:pt x="33329" y="4812"/>
                  </a:lnTo>
                  <a:lnTo>
                    <a:pt x="33071" y="4909"/>
                  </a:lnTo>
                  <a:lnTo>
                    <a:pt x="33006" y="4941"/>
                  </a:lnTo>
                  <a:lnTo>
                    <a:pt x="32941" y="5006"/>
                  </a:lnTo>
                  <a:lnTo>
                    <a:pt x="32909" y="5103"/>
                  </a:lnTo>
                  <a:lnTo>
                    <a:pt x="32941" y="5167"/>
                  </a:lnTo>
                  <a:lnTo>
                    <a:pt x="32941" y="5329"/>
                  </a:lnTo>
                  <a:lnTo>
                    <a:pt x="32877" y="5393"/>
                  </a:lnTo>
                  <a:lnTo>
                    <a:pt x="32812" y="5458"/>
                  </a:lnTo>
                  <a:lnTo>
                    <a:pt x="32683" y="5458"/>
                  </a:lnTo>
                  <a:lnTo>
                    <a:pt x="32554" y="5393"/>
                  </a:lnTo>
                  <a:lnTo>
                    <a:pt x="32425" y="5329"/>
                  </a:lnTo>
                  <a:lnTo>
                    <a:pt x="32295" y="5200"/>
                  </a:lnTo>
                  <a:lnTo>
                    <a:pt x="32199" y="5038"/>
                  </a:lnTo>
                  <a:lnTo>
                    <a:pt x="32166" y="4973"/>
                  </a:lnTo>
                  <a:lnTo>
                    <a:pt x="32102" y="4941"/>
                  </a:lnTo>
                  <a:lnTo>
                    <a:pt x="32005" y="4909"/>
                  </a:lnTo>
                  <a:lnTo>
                    <a:pt x="31908" y="4909"/>
                  </a:lnTo>
                  <a:lnTo>
                    <a:pt x="31650" y="4941"/>
                  </a:lnTo>
                  <a:lnTo>
                    <a:pt x="31359" y="5070"/>
                  </a:lnTo>
                  <a:lnTo>
                    <a:pt x="31004" y="5264"/>
                  </a:lnTo>
                  <a:lnTo>
                    <a:pt x="30907" y="5329"/>
                  </a:lnTo>
                  <a:lnTo>
                    <a:pt x="30842" y="5393"/>
                  </a:lnTo>
                  <a:lnTo>
                    <a:pt x="30842" y="5490"/>
                  </a:lnTo>
                  <a:lnTo>
                    <a:pt x="30874" y="5555"/>
                  </a:lnTo>
                  <a:lnTo>
                    <a:pt x="31101" y="5781"/>
                  </a:lnTo>
                  <a:lnTo>
                    <a:pt x="31197" y="5845"/>
                  </a:lnTo>
                  <a:lnTo>
                    <a:pt x="31359" y="5942"/>
                  </a:lnTo>
                  <a:lnTo>
                    <a:pt x="31746" y="6104"/>
                  </a:lnTo>
                  <a:lnTo>
                    <a:pt x="32231" y="6233"/>
                  </a:lnTo>
                  <a:lnTo>
                    <a:pt x="32780" y="6362"/>
                  </a:lnTo>
                  <a:lnTo>
                    <a:pt x="33232" y="6459"/>
                  </a:lnTo>
                  <a:lnTo>
                    <a:pt x="33587" y="6588"/>
                  </a:lnTo>
                  <a:lnTo>
                    <a:pt x="33846" y="6685"/>
                  </a:lnTo>
                  <a:lnTo>
                    <a:pt x="33910" y="6750"/>
                  </a:lnTo>
                  <a:lnTo>
                    <a:pt x="33943" y="6814"/>
                  </a:lnTo>
                  <a:lnTo>
                    <a:pt x="33975" y="6879"/>
                  </a:lnTo>
                  <a:lnTo>
                    <a:pt x="33943" y="6911"/>
                  </a:lnTo>
                  <a:lnTo>
                    <a:pt x="33878" y="6976"/>
                  </a:lnTo>
                  <a:lnTo>
                    <a:pt x="33813" y="6976"/>
                  </a:lnTo>
                  <a:lnTo>
                    <a:pt x="33523" y="7008"/>
                  </a:lnTo>
                  <a:lnTo>
                    <a:pt x="33071" y="6976"/>
                  </a:lnTo>
                  <a:lnTo>
                    <a:pt x="32715" y="6976"/>
                  </a:lnTo>
                  <a:lnTo>
                    <a:pt x="32263" y="7008"/>
                  </a:lnTo>
                  <a:lnTo>
                    <a:pt x="31779" y="7073"/>
                  </a:lnTo>
                  <a:lnTo>
                    <a:pt x="31359" y="7170"/>
                  </a:lnTo>
                  <a:lnTo>
                    <a:pt x="30842" y="7331"/>
                  </a:lnTo>
                  <a:lnTo>
                    <a:pt x="30681" y="7396"/>
                  </a:lnTo>
                  <a:lnTo>
                    <a:pt x="30584" y="7493"/>
                  </a:lnTo>
                  <a:lnTo>
                    <a:pt x="30519" y="7589"/>
                  </a:lnTo>
                  <a:lnTo>
                    <a:pt x="30487" y="7719"/>
                  </a:lnTo>
                  <a:lnTo>
                    <a:pt x="30487" y="7848"/>
                  </a:lnTo>
                  <a:lnTo>
                    <a:pt x="30519" y="8009"/>
                  </a:lnTo>
                  <a:lnTo>
                    <a:pt x="30584" y="8203"/>
                  </a:lnTo>
                  <a:lnTo>
                    <a:pt x="30648" y="8300"/>
                  </a:lnTo>
                  <a:lnTo>
                    <a:pt x="30713" y="8365"/>
                  </a:lnTo>
                  <a:lnTo>
                    <a:pt x="30745" y="8332"/>
                  </a:lnTo>
                  <a:lnTo>
                    <a:pt x="30778" y="8300"/>
                  </a:lnTo>
                  <a:lnTo>
                    <a:pt x="30842" y="8203"/>
                  </a:lnTo>
                  <a:lnTo>
                    <a:pt x="30939" y="8138"/>
                  </a:lnTo>
                  <a:lnTo>
                    <a:pt x="31165" y="8138"/>
                  </a:lnTo>
                  <a:lnTo>
                    <a:pt x="31294" y="8203"/>
                  </a:lnTo>
                  <a:lnTo>
                    <a:pt x="31359" y="8268"/>
                  </a:lnTo>
                  <a:lnTo>
                    <a:pt x="31423" y="8397"/>
                  </a:lnTo>
                  <a:lnTo>
                    <a:pt x="31423" y="8494"/>
                  </a:lnTo>
                  <a:lnTo>
                    <a:pt x="31391" y="8558"/>
                  </a:lnTo>
                  <a:lnTo>
                    <a:pt x="31327" y="8623"/>
                  </a:lnTo>
                  <a:lnTo>
                    <a:pt x="31165" y="8720"/>
                  </a:lnTo>
                  <a:lnTo>
                    <a:pt x="30971" y="8752"/>
                  </a:lnTo>
                  <a:lnTo>
                    <a:pt x="30745" y="8784"/>
                  </a:lnTo>
                  <a:lnTo>
                    <a:pt x="30519" y="8752"/>
                  </a:lnTo>
                  <a:lnTo>
                    <a:pt x="30325" y="8687"/>
                  </a:lnTo>
                  <a:lnTo>
                    <a:pt x="30164" y="8591"/>
                  </a:lnTo>
                  <a:lnTo>
                    <a:pt x="30099" y="8526"/>
                  </a:lnTo>
                  <a:lnTo>
                    <a:pt x="30035" y="8461"/>
                  </a:lnTo>
                  <a:lnTo>
                    <a:pt x="29970" y="8332"/>
                  </a:lnTo>
                  <a:lnTo>
                    <a:pt x="29873" y="8268"/>
                  </a:lnTo>
                  <a:lnTo>
                    <a:pt x="29744" y="8268"/>
                  </a:lnTo>
                  <a:lnTo>
                    <a:pt x="29615" y="8332"/>
                  </a:lnTo>
                  <a:lnTo>
                    <a:pt x="29550" y="8397"/>
                  </a:lnTo>
                  <a:lnTo>
                    <a:pt x="29518" y="8494"/>
                  </a:lnTo>
                  <a:lnTo>
                    <a:pt x="29583" y="8558"/>
                  </a:lnTo>
                  <a:lnTo>
                    <a:pt x="29680" y="8591"/>
                  </a:lnTo>
                  <a:lnTo>
                    <a:pt x="29776" y="8655"/>
                  </a:lnTo>
                  <a:lnTo>
                    <a:pt x="29841" y="8720"/>
                  </a:lnTo>
                  <a:lnTo>
                    <a:pt x="29841" y="8784"/>
                  </a:lnTo>
                  <a:lnTo>
                    <a:pt x="29776" y="8849"/>
                  </a:lnTo>
                  <a:lnTo>
                    <a:pt x="29744" y="8881"/>
                  </a:lnTo>
                  <a:lnTo>
                    <a:pt x="29744" y="8946"/>
                  </a:lnTo>
                  <a:lnTo>
                    <a:pt x="29841" y="9043"/>
                  </a:lnTo>
                  <a:lnTo>
                    <a:pt x="30035" y="9204"/>
                  </a:lnTo>
                  <a:lnTo>
                    <a:pt x="30293" y="9333"/>
                  </a:lnTo>
                  <a:lnTo>
                    <a:pt x="30422" y="9430"/>
                  </a:lnTo>
                  <a:lnTo>
                    <a:pt x="30584" y="9527"/>
                  </a:lnTo>
                  <a:lnTo>
                    <a:pt x="30778" y="9721"/>
                  </a:lnTo>
                  <a:lnTo>
                    <a:pt x="30907" y="9979"/>
                  </a:lnTo>
                  <a:lnTo>
                    <a:pt x="31004" y="10205"/>
                  </a:lnTo>
                  <a:lnTo>
                    <a:pt x="31004" y="10399"/>
                  </a:lnTo>
                  <a:lnTo>
                    <a:pt x="30971" y="10496"/>
                  </a:lnTo>
                  <a:lnTo>
                    <a:pt x="30907" y="10593"/>
                  </a:lnTo>
                  <a:lnTo>
                    <a:pt x="30842" y="10657"/>
                  </a:lnTo>
                  <a:lnTo>
                    <a:pt x="30745" y="10690"/>
                  </a:lnTo>
                  <a:lnTo>
                    <a:pt x="30648" y="10722"/>
                  </a:lnTo>
                  <a:lnTo>
                    <a:pt x="30487" y="10754"/>
                  </a:lnTo>
                  <a:lnTo>
                    <a:pt x="30099" y="10722"/>
                  </a:lnTo>
                  <a:lnTo>
                    <a:pt x="29873" y="10657"/>
                  </a:lnTo>
                  <a:lnTo>
                    <a:pt x="29841" y="10625"/>
                  </a:lnTo>
                  <a:lnTo>
                    <a:pt x="29841" y="10593"/>
                  </a:lnTo>
                  <a:lnTo>
                    <a:pt x="29970" y="10464"/>
                  </a:lnTo>
                  <a:lnTo>
                    <a:pt x="30002" y="10431"/>
                  </a:lnTo>
                  <a:lnTo>
                    <a:pt x="30035" y="10399"/>
                  </a:lnTo>
                  <a:lnTo>
                    <a:pt x="30002" y="10367"/>
                  </a:lnTo>
                  <a:lnTo>
                    <a:pt x="29970" y="10302"/>
                  </a:lnTo>
                  <a:lnTo>
                    <a:pt x="29809" y="10205"/>
                  </a:lnTo>
                  <a:lnTo>
                    <a:pt x="29550" y="10108"/>
                  </a:lnTo>
                  <a:lnTo>
                    <a:pt x="29163" y="10012"/>
                  </a:lnTo>
                  <a:lnTo>
                    <a:pt x="29001" y="10012"/>
                  </a:lnTo>
                  <a:lnTo>
                    <a:pt x="29001" y="10076"/>
                  </a:lnTo>
                  <a:lnTo>
                    <a:pt x="29066" y="10173"/>
                  </a:lnTo>
                  <a:lnTo>
                    <a:pt x="29260" y="10464"/>
                  </a:lnTo>
                  <a:lnTo>
                    <a:pt x="29421" y="10690"/>
                  </a:lnTo>
                  <a:lnTo>
                    <a:pt x="29518" y="11013"/>
                  </a:lnTo>
                  <a:lnTo>
                    <a:pt x="29583" y="11303"/>
                  </a:lnTo>
                  <a:lnTo>
                    <a:pt x="29550" y="11562"/>
                  </a:lnTo>
                  <a:lnTo>
                    <a:pt x="29550" y="11820"/>
                  </a:lnTo>
                  <a:lnTo>
                    <a:pt x="29615" y="12046"/>
                  </a:lnTo>
                  <a:lnTo>
                    <a:pt x="29712" y="12272"/>
                  </a:lnTo>
                  <a:lnTo>
                    <a:pt x="29809" y="12337"/>
                  </a:lnTo>
                  <a:lnTo>
                    <a:pt x="29873" y="12401"/>
                  </a:lnTo>
                  <a:lnTo>
                    <a:pt x="30067" y="12531"/>
                  </a:lnTo>
                  <a:lnTo>
                    <a:pt x="30099" y="12563"/>
                  </a:lnTo>
                  <a:lnTo>
                    <a:pt x="30099" y="12595"/>
                  </a:lnTo>
                  <a:lnTo>
                    <a:pt x="30099" y="12628"/>
                  </a:lnTo>
                  <a:lnTo>
                    <a:pt x="30035" y="12660"/>
                  </a:lnTo>
                  <a:lnTo>
                    <a:pt x="29809" y="12692"/>
                  </a:lnTo>
                  <a:lnTo>
                    <a:pt x="29647" y="12724"/>
                  </a:lnTo>
                  <a:lnTo>
                    <a:pt x="29583" y="12757"/>
                  </a:lnTo>
                  <a:lnTo>
                    <a:pt x="29550" y="12821"/>
                  </a:lnTo>
                  <a:lnTo>
                    <a:pt x="29518" y="12854"/>
                  </a:lnTo>
                  <a:lnTo>
                    <a:pt x="29518" y="12918"/>
                  </a:lnTo>
                  <a:lnTo>
                    <a:pt x="29583" y="13047"/>
                  </a:lnTo>
                  <a:lnTo>
                    <a:pt x="29712" y="13209"/>
                  </a:lnTo>
                  <a:lnTo>
                    <a:pt x="29906" y="13338"/>
                  </a:lnTo>
                  <a:lnTo>
                    <a:pt x="30164" y="13499"/>
                  </a:lnTo>
                  <a:lnTo>
                    <a:pt x="30455" y="13629"/>
                  </a:lnTo>
                  <a:lnTo>
                    <a:pt x="30681" y="13726"/>
                  </a:lnTo>
                  <a:lnTo>
                    <a:pt x="30810" y="13822"/>
                  </a:lnTo>
                  <a:lnTo>
                    <a:pt x="30874" y="13919"/>
                  </a:lnTo>
                  <a:lnTo>
                    <a:pt x="30874" y="13952"/>
                  </a:lnTo>
                  <a:lnTo>
                    <a:pt x="30842" y="13984"/>
                  </a:lnTo>
                  <a:lnTo>
                    <a:pt x="30713" y="14049"/>
                  </a:lnTo>
                  <a:lnTo>
                    <a:pt x="30616" y="14081"/>
                  </a:lnTo>
                  <a:lnTo>
                    <a:pt x="30487" y="14049"/>
                  </a:lnTo>
                  <a:lnTo>
                    <a:pt x="30390" y="14016"/>
                  </a:lnTo>
                  <a:lnTo>
                    <a:pt x="30293" y="13984"/>
                  </a:lnTo>
                  <a:lnTo>
                    <a:pt x="30229" y="13984"/>
                  </a:lnTo>
                  <a:lnTo>
                    <a:pt x="30164" y="14016"/>
                  </a:lnTo>
                  <a:lnTo>
                    <a:pt x="30099" y="14081"/>
                  </a:lnTo>
                  <a:lnTo>
                    <a:pt x="30132" y="14145"/>
                  </a:lnTo>
                  <a:lnTo>
                    <a:pt x="30196" y="14210"/>
                  </a:lnTo>
                  <a:lnTo>
                    <a:pt x="30422" y="14371"/>
                  </a:lnTo>
                  <a:lnTo>
                    <a:pt x="30810" y="14533"/>
                  </a:lnTo>
                  <a:lnTo>
                    <a:pt x="31230" y="14694"/>
                  </a:lnTo>
                  <a:lnTo>
                    <a:pt x="31714" y="14856"/>
                  </a:lnTo>
                  <a:lnTo>
                    <a:pt x="32166" y="14985"/>
                  </a:lnTo>
                  <a:lnTo>
                    <a:pt x="32554" y="15050"/>
                  </a:lnTo>
                  <a:lnTo>
                    <a:pt x="32844" y="15050"/>
                  </a:lnTo>
                  <a:lnTo>
                    <a:pt x="33071" y="15017"/>
                  </a:lnTo>
                  <a:lnTo>
                    <a:pt x="33264" y="15050"/>
                  </a:lnTo>
                  <a:lnTo>
                    <a:pt x="33426" y="15147"/>
                  </a:lnTo>
                  <a:lnTo>
                    <a:pt x="33555" y="15243"/>
                  </a:lnTo>
                  <a:lnTo>
                    <a:pt x="33652" y="15373"/>
                  </a:lnTo>
                  <a:lnTo>
                    <a:pt x="33652" y="15502"/>
                  </a:lnTo>
                  <a:lnTo>
                    <a:pt x="33620" y="15663"/>
                  </a:lnTo>
                  <a:lnTo>
                    <a:pt x="33523" y="15825"/>
                  </a:lnTo>
                  <a:lnTo>
                    <a:pt x="33329" y="15922"/>
                  </a:lnTo>
                  <a:lnTo>
                    <a:pt x="33103" y="15986"/>
                  </a:lnTo>
                  <a:lnTo>
                    <a:pt x="32844" y="16019"/>
                  </a:lnTo>
                  <a:lnTo>
                    <a:pt x="32554" y="16019"/>
                  </a:lnTo>
                  <a:lnTo>
                    <a:pt x="32263" y="15986"/>
                  </a:lnTo>
                  <a:lnTo>
                    <a:pt x="32005" y="15889"/>
                  </a:lnTo>
                  <a:lnTo>
                    <a:pt x="31746" y="15792"/>
                  </a:lnTo>
                  <a:lnTo>
                    <a:pt x="31553" y="15631"/>
                  </a:lnTo>
                  <a:lnTo>
                    <a:pt x="31423" y="15534"/>
                  </a:lnTo>
                  <a:lnTo>
                    <a:pt x="31230" y="15437"/>
                  </a:lnTo>
                  <a:lnTo>
                    <a:pt x="31068" y="15405"/>
                  </a:lnTo>
                  <a:lnTo>
                    <a:pt x="30842" y="15405"/>
                  </a:lnTo>
                  <a:lnTo>
                    <a:pt x="30842" y="15373"/>
                  </a:lnTo>
                  <a:lnTo>
                    <a:pt x="31133" y="15243"/>
                  </a:lnTo>
                  <a:lnTo>
                    <a:pt x="31391" y="15114"/>
                  </a:lnTo>
                  <a:lnTo>
                    <a:pt x="31456" y="15050"/>
                  </a:lnTo>
                  <a:lnTo>
                    <a:pt x="31456" y="15017"/>
                  </a:lnTo>
                  <a:lnTo>
                    <a:pt x="31359" y="14985"/>
                  </a:lnTo>
                  <a:lnTo>
                    <a:pt x="30874" y="14985"/>
                  </a:lnTo>
                  <a:lnTo>
                    <a:pt x="30681" y="15017"/>
                  </a:lnTo>
                  <a:lnTo>
                    <a:pt x="30551" y="15050"/>
                  </a:lnTo>
                  <a:lnTo>
                    <a:pt x="30487" y="15114"/>
                  </a:lnTo>
                  <a:lnTo>
                    <a:pt x="30455" y="15147"/>
                  </a:lnTo>
                  <a:lnTo>
                    <a:pt x="30422" y="15179"/>
                  </a:lnTo>
                  <a:lnTo>
                    <a:pt x="30293" y="15211"/>
                  </a:lnTo>
                  <a:lnTo>
                    <a:pt x="30132" y="15211"/>
                  </a:lnTo>
                  <a:lnTo>
                    <a:pt x="29906" y="15147"/>
                  </a:lnTo>
                  <a:lnTo>
                    <a:pt x="29680" y="15082"/>
                  </a:lnTo>
                  <a:lnTo>
                    <a:pt x="29615" y="15082"/>
                  </a:lnTo>
                  <a:lnTo>
                    <a:pt x="29583" y="15114"/>
                  </a:lnTo>
                  <a:lnTo>
                    <a:pt x="29550" y="15147"/>
                  </a:lnTo>
                  <a:lnTo>
                    <a:pt x="29583" y="15179"/>
                  </a:lnTo>
                  <a:lnTo>
                    <a:pt x="29680" y="15340"/>
                  </a:lnTo>
                  <a:lnTo>
                    <a:pt x="29776" y="15534"/>
                  </a:lnTo>
                  <a:lnTo>
                    <a:pt x="29809" y="15599"/>
                  </a:lnTo>
                  <a:lnTo>
                    <a:pt x="29776" y="15631"/>
                  </a:lnTo>
                  <a:lnTo>
                    <a:pt x="29712" y="15696"/>
                  </a:lnTo>
                  <a:lnTo>
                    <a:pt x="29647" y="15728"/>
                  </a:lnTo>
                  <a:lnTo>
                    <a:pt x="29357" y="15792"/>
                  </a:lnTo>
                  <a:lnTo>
                    <a:pt x="29195" y="15825"/>
                  </a:lnTo>
                  <a:lnTo>
                    <a:pt x="29098" y="15889"/>
                  </a:lnTo>
                  <a:lnTo>
                    <a:pt x="29034" y="15954"/>
                  </a:lnTo>
                  <a:lnTo>
                    <a:pt x="29034" y="16019"/>
                  </a:lnTo>
                  <a:lnTo>
                    <a:pt x="29098" y="16083"/>
                  </a:lnTo>
                  <a:lnTo>
                    <a:pt x="29195" y="16148"/>
                  </a:lnTo>
                  <a:lnTo>
                    <a:pt x="29486" y="16277"/>
                  </a:lnTo>
                  <a:lnTo>
                    <a:pt x="29873" y="16406"/>
                  </a:lnTo>
                  <a:lnTo>
                    <a:pt x="30325" y="16503"/>
                  </a:lnTo>
                  <a:lnTo>
                    <a:pt x="30778" y="16568"/>
                  </a:lnTo>
                  <a:lnTo>
                    <a:pt x="31230" y="16535"/>
                  </a:lnTo>
                  <a:lnTo>
                    <a:pt x="31972" y="16535"/>
                  </a:lnTo>
                  <a:lnTo>
                    <a:pt x="32231" y="16568"/>
                  </a:lnTo>
                  <a:lnTo>
                    <a:pt x="32392" y="16632"/>
                  </a:lnTo>
                  <a:lnTo>
                    <a:pt x="32457" y="16697"/>
                  </a:lnTo>
                  <a:lnTo>
                    <a:pt x="32522" y="16794"/>
                  </a:lnTo>
                  <a:lnTo>
                    <a:pt x="32586" y="16987"/>
                  </a:lnTo>
                  <a:lnTo>
                    <a:pt x="32618" y="17246"/>
                  </a:lnTo>
                  <a:lnTo>
                    <a:pt x="32586" y="17504"/>
                  </a:lnTo>
                  <a:lnTo>
                    <a:pt x="32554" y="17730"/>
                  </a:lnTo>
                  <a:lnTo>
                    <a:pt x="32489" y="17924"/>
                  </a:lnTo>
                  <a:lnTo>
                    <a:pt x="32392" y="18053"/>
                  </a:lnTo>
                  <a:lnTo>
                    <a:pt x="32102" y="18053"/>
                  </a:lnTo>
                  <a:lnTo>
                    <a:pt x="31876" y="18085"/>
                  </a:lnTo>
                  <a:lnTo>
                    <a:pt x="31650" y="18118"/>
                  </a:lnTo>
                  <a:lnTo>
                    <a:pt x="31391" y="18215"/>
                  </a:lnTo>
                  <a:lnTo>
                    <a:pt x="31101" y="18344"/>
                  </a:lnTo>
                  <a:lnTo>
                    <a:pt x="30971" y="18376"/>
                  </a:lnTo>
                  <a:lnTo>
                    <a:pt x="30939" y="18344"/>
                  </a:lnTo>
                  <a:lnTo>
                    <a:pt x="30971" y="18312"/>
                  </a:lnTo>
                  <a:lnTo>
                    <a:pt x="31133" y="18118"/>
                  </a:lnTo>
                  <a:lnTo>
                    <a:pt x="31197" y="17989"/>
                  </a:lnTo>
                  <a:lnTo>
                    <a:pt x="31230" y="17924"/>
                  </a:lnTo>
                  <a:lnTo>
                    <a:pt x="31197" y="17859"/>
                  </a:lnTo>
                  <a:lnTo>
                    <a:pt x="31165" y="17795"/>
                  </a:lnTo>
                  <a:lnTo>
                    <a:pt x="31101" y="17762"/>
                  </a:lnTo>
                  <a:lnTo>
                    <a:pt x="30939" y="17666"/>
                  </a:lnTo>
                  <a:lnTo>
                    <a:pt x="30745" y="17633"/>
                  </a:lnTo>
                  <a:lnTo>
                    <a:pt x="30584" y="17633"/>
                  </a:lnTo>
                  <a:lnTo>
                    <a:pt x="30455" y="17666"/>
                  </a:lnTo>
                  <a:lnTo>
                    <a:pt x="30390" y="17762"/>
                  </a:lnTo>
                  <a:lnTo>
                    <a:pt x="30390" y="17795"/>
                  </a:lnTo>
                  <a:lnTo>
                    <a:pt x="30325" y="17827"/>
                  </a:lnTo>
                  <a:lnTo>
                    <a:pt x="30196" y="17859"/>
                  </a:lnTo>
                  <a:lnTo>
                    <a:pt x="29970" y="17827"/>
                  </a:lnTo>
                  <a:lnTo>
                    <a:pt x="29712" y="17762"/>
                  </a:lnTo>
                  <a:lnTo>
                    <a:pt x="29453" y="17730"/>
                  </a:lnTo>
                  <a:lnTo>
                    <a:pt x="29260" y="17698"/>
                  </a:lnTo>
                  <a:lnTo>
                    <a:pt x="29098" y="17730"/>
                  </a:lnTo>
                  <a:lnTo>
                    <a:pt x="29066" y="17730"/>
                  </a:lnTo>
                  <a:lnTo>
                    <a:pt x="29034" y="17762"/>
                  </a:lnTo>
                  <a:lnTo>
                    <a:pt x="29034" y="17827"/>
                  </a:lnTo>
                  <a:lnTo>
                    <a:pt x="29066" y="17892"/>
                  </a:lnTo>
                  <a:lnTo>
                    <a:pt x="29163" y="18021"/>
                  </a:lnTo>
                  <a:lnTo>
                    <a:pt x="29292" y="18150"/>
                  </a:lnTo>
                  <a:lnTo>
                    <a:pt x="29486" y="18247"/>
                  </a:lnTo>
                  <a:lnTo>
                    <a:pt x="29712" y="18344"/>
                  </a:lnTo>
                  <a:lnTo>
                    <a:pt x="29906" y="18408"/>
                  </a:lnTo>
                  <a:lnTo>
                    <a:pt x="30099" y="18408"/>
                  </a:lnTo>
                  <a:lnTo>
                    <a:pt x="30229" y="18376"/>
                  </a:lnTo>
                  <a:lnTo>
                    <a:pt x="30358" y="18312"/>
                  </a:lnTo>
                  <a:lnTo>
                    <a:pt x="30487" y="18344"/>
                  </a:lnTo>
                  <a:lnTo>
                    <a:pt x="30616" y="18408"/>
                  </a:lnTo>
                  <a:lnTo>
                    <a:pt x="30713" y="18538"/>
                  </a:lnTo>
                  <a:lnTo>
                    <a:pt x="30778" y="18731"/>
                  </a:lnTo>
                  <a:lnTo>
                    <a:pt x="30810" y="18957"/>
                  </a:lnTo>
                  <a:lnTo>
                    <a:pt x="30810" y="19216"/>
                  </a:lnTo>
                  <a:lnTo>
                    <a:pt x="30810" y="19506"/>
                  </a:lnTo>
                  <a:lnTo>
                    <a:pt x="30778" y="19765"/>
                  </a:lnTo>
                  <a:lnTo>
                    <a:pt x="30745" y="19829"/>
                  </a:lnTo>
                  <a:lnTo>
                    <a:pt x="30681" y="19894"/>
                  </a:lnTo>
                  <a:lnTo>
                    <a:pt x="30648" y="19926"/>
                  </a:lnTo>
                  <a:lnTo>
                    <a:pt x="30519" y="19926"/>
                  </a:lnTo>
                  <a:lnTo>
                    <a:pt x="30422" y="19862"/>
                  </a:lnTo>
                  <a:lnTo>
                    <a:pt x="30325" y="19797"/>
                  </a:lnTo>
                  <a:lnTo>
                    <a:pt x="30229" y="19765"/>
                  </a:lnTo>
                  <a:lnTo>
                    <a:pt x="30229" y="19797"/>
                  </a:lnTo>
                  <a:lnTo>
                    <a:pt x="30229" y="19862"/>
                  </a:lnTo>
                  <a:lnTo>
                    <a:pt x="30293" y="20055"/>
                  </a:lnTo>
                  <a:lnTo>
                    <a:pt x="30293" y="20346"/>
                  </a:lnTo>
                  <a:lnTo>
                    <a:pt x="30293" y="20734"/>
                  </a:lnTo>
                  <a:lnTo>
                    <a:pt x="30261" y="21154"/>
                  </a:lnTo>
                  <a:lnTo>
                    <a:pt x="30196" y="21670"/>
                  </a:lnTo>
                  <a:lnTo>
                    <a:pt x="30132" y="21832"/>
                  </a:lnTo>
                  <a:lnTo>
                    <a:pt x="30099" y="21961"/>
                  </a:lnTo>
                  <a:lnTo>
                    <a:pt x="30035" y="22025"/>
                  </a:lnTo>
                  <a:lnTo>
                    <a:pt x="29841" y="22025"/>
                  </a:lnTo>
                  <a:lnTo>
                    <a:pt x="29712" y="21961"/>
                  </a:lnTo>
                  <a:lnTo>
                    <a:pt x="29486" y="21864"/>
                  </a:lnTo>
                  <a:lnTo>
                    <a:pt x="29227" y="21832"/>
                  </a:lnTo>
                  <a:lnTo>
                    <a:pt x="28904" y="21864"/>
                  </a:lnTo>
                  <a:lnTo>
                    <a:pt x="28614" y="21929"/>
                  </a:lnTo>
                  <a:lnTo>
                    <a:pt x="28452" y="21961"/>
                  </a:lnTo>
                  <a:lnTo>
                    <a:pt x="28226" y="22025"/>
                  </a:lnTo>
                  <a:lnTo>
                    <a:pt x="27613" y="22058"/>
                  </a:lnTo>
                  <a:lnTo>
                    <a:pt x="26902" y="22058"/>
                  </a:lnTo>
                  <a:lnTo>
                    <a:pt x="26127" y="22025"/>
                  </a:lnTo>
                  <a:lnTo>
                    <a:pt x="25384" y="21961"/>
                  </a:lnTo>
                  <a:lnTo>
                    <a:pt x="24706" y="21961"/>
                  </a:lnTo>
                  <a:lnTo>
                    <a:pt x="24157" y="21993"/>
                  </a:lnTo>
                  <a:lnTo>
                    <a:pt x="23963" y="22025"/>
                  </a:lnTo>
                  <a:lnTo>
                    <a:pt x="23834" y="22058"/>
                  </a:lnTo>
                  <a:lnTo>
                    <a:pt x="23640" y="22122"/>
                  </a:lnTo>
                  <a:lnTo>
                    <a:pt x="23350" y="22122"/>
                  </a:lnTo>
                  <a:lnTo>
                    <a:pt x="23091" y="22058"/>
                  </a:lnTo>
                  <a:lnTo>
                    <a:pt x="22801" y="21929"/>
                  </a:lnTo>
                  <a:lnTo>
                    <a:pt x="22607" y="21864"/>
                  </a:lnTo>
                  <a:lnTo>
                    <a:pt x="22348" y="21767"/>
                  </a:lnTo>
                  <a:lnTo>
                    <a:pt x="22058" y="21703"/>
                  </a:lnTo>
                  <a:lnTo>
                    <a:pt x="21735" y="21670"/>
                  </a:lnTo>
                  <a:lnTo>
                    <a:pt x="20960" y="21638"/>
                  </a:lnTo>
                  <a:lnTo>
                    <a:pt x="20120" y="21670"/>
                  </a:lnTo>
                  <a:lnTo>
                    <a:pt x="19345" y="21703"/>
                  </a:lnTo>
                  <a:lnTo>
                    <a:pt x="18505" y="21703"/>
                  </a:lnTo>
                  <a:lnTo>
                    <a:pt x="17666" y="21638"/>
                  </a:lnTo>
                  <a:lnTo>
                    <a:pt x="16826" y="21541"/>
                  </a:lnTo>
                  <a:lnTo>
                    <a:pt x="16406" y="21476"/>
                  </a:lnTo>
                  <a:lnTo>
                    <a:pt x="15825" y="21476"/>
                  </a:lnTo>
                  <a:lnTo>
                    <a:pt x="15760" y="21509"/>
                  </a:lnTo>
                  <a:lnTo>
                    <a:pt x="15728" y="21541"/>
                  </a:lnTo>
                  <a:lnTo>
                    <a:pt x="15663" y="21573"/>
                  </a:lnTo>
                  <a:lnTo>
                    <a:pt x="15243" y="21573"/>
                  </a:lnTo>
                  <a:lnTo>
                    <a:pt x="14727" y="21541"/>
                  </a:lnTo>
                  <a:lnTo>
                    <a:pt x="14145" y="21476"/>
                  </a:lnTo>
                  <a:lnTo>
                    <a:pt x="13499" y="21380"/>
                  </a:lnTo>
                  <a:lnTo>
                    <a:pt x="12854" y="21380"/>
                  </a:lnTo>
                  <a:lnTo>
                    <a:pt x="12724" y="21412"/>
                  </a:lnTo>
                  <a:lnTo>
                    <a:pt x="12628" y="21444"/>
                  </a:lnTo>
                  <a:lnTo>
                    <a:pt x="12595" y="21509"/>
                  </a:lnTo>
                  <a:lnTo>
                    <a:pt x="12563" y="21638"/>
                  </a:lnTo>
                  <a:lnTo>
                    <a:pt x="12434" y="21767"/>
                  </a:lnTo>
                  <a:lnTo>
                    <a:pt x="12272" y="21864"/>
                  </a:lnTo>
                  <a:lnTo>
                    <a:pt x="12078" y="21961"/>
                  </a:lnTo>
                  <a:lnTo>
                    <a:pt x="11820" y="22025"/>
                  </a:lnTo>
                  <a:lnTo>
                    <a:pt x="11594" y="22058"/>
                  </a:lnTo>
                  <a:lnTo>
                    <a:pt x="11433" y="22090"/>
                  </a:lnTo>
                  <a:lnTo>
                    <a:pt x="11303" y="22058"/>
                  </a:lnTo>
                  <a:lnTo>
                    <a:pt x="11271" y="22025"/>
                  </a:lnTo>
                  <a:lnTo>
                    <a:pt x="11271" y="21961"/>
                  </a:lnTo>
                  <a:lnTo>
                    <a:pt x="11368" y="21896"/>
                  </a:lnTo>
                  <a:lnTo>
                    <a:pt x="11562" y="21799"/>
                  </a:lnTo>
                  <a:lnTo>
                    <a:pt x="11723" y="21735"/>
                  </a:lnTo>
                  <a:lnTo>
                    <a:pt x="11820" y="21606"/>
                  </a:lnTo>
                  <a:lnTo>
                    <a:pt x="11820" y="21573"/>
                  </a:lnTo>
                  <a:lnTo>
                    <a:pt x="11820" y="21509"/>
                  </a:lnTo>
                  <a:lnTo>
                    <a:pt x="11756" y="21412"/>
                  </a:lnTo>
                  <a:lnTo>
                    <a:pt x="11626" y="21347"/>
                  </a:lnTo>
                  <a:lnTo>
                    <a:pt x="11465" y="21347"/>
                  </a:lnTo>
                  <a:lnTo>
                    <a:pt x="11336" y="21380"/>
                  </a:lnTo>
                  <a:lnTo>
                    <a:pt x="11207" y="21476"/>
                  </a:lnTo>
                  <a:lnTo>
                    <a:pt x="11142" y="21509"/>
                  </a:lnTo>
                  <a:lnTo>
                    <a:pt x="11045" y="21541"/>
                  </a:lnTo>
                  <a:lnTo>
                    <a:pt x="10754" y="21573"/>
                  </a:lnTo>
                  <a:lnTo>
                    <a:pt x="10431" y="21573"/>
                  </a:lnTo>
                  <a:lnTo>
                    <a:pt x="10076" y="21476"/>
                  </a:lnTo>
                  <a:lnTo>
                    <a:pt x="9656" y="21380"/>
                  </a:lnTo>
                  <a:lnTo>
                    <a:pt x="9463" y="21347"/>
                  </a:lnTo>
                  <a:lnTo>
                    <a:pt x="9463" y="21380"/>
                  </a:lnTo>
                  <a:lnTo>
                    <a:pt x="9495" y="21412"/>
                  </a:lnTo>
                  <a:lnTo>
                    <a:pt x="9786" y="21606"/>
                  </a:lnTo>
                  <a:lnTo>
                    <a:pt x="10044" y="21767"/>
                  </a:lnTo>
                  <a:lnTo>
                    <a:pt x="10108" y="21832"/>
                  </a:lnTo>
                  <a:lnTo>
                    <a:pt x="10108" y="21896"/>
                  </a:lnTo>
                  <a:lnTo>
                    <a:pt x="10044" y="21929"/>
                  </a:lnTo>
                  <a:lnTo>
                    <a:pt x="9882" y="21961"/>
                  </a:lnTo>
                  <a:lnTo>
                    <a:pt x="9398" y="22058"/>
                  </a:lnTo>
                  <a:lnTo>
                    <a:pt x="8655" y="22058"/>
                  </a:lnTo>
                  <a:lnTo>
                    <a:pt x="8365" y="22025"/>
                  </a:lnTo>
                  <a:lnTo>
                    <a:pt x="8235" y="21993"/>
                  </a:lnTo>
                  <a:lnTo>
                    <a:pt x="8171" y="21929"/>
                  </a:lnTo>
                  <a:lnTo>
                    <a:pt x="8106" y="21896"/>
                  </a:lnTo>
                  <a:lnTo>
                    <a:pt x="8042" y="21864"/>
                  </a:lnTo>
                  <a:lnTo>
                    <a:pt x="7977" y="21896"/>
                  </a:lnTo>
                  <a:lnTo>
                    <a:pt x="7912" y="21929"/>
                  </a:lnTo>
                  <a:lnTo>
                    <a:pt x="7815" y="22025"/>
                  </a:lnTo>
                  <a:lnTo>
                    <a:pt x="7719" y="22219"/>
                  </a:lnTo>
                  <a:lnTo>
                    <a:pt x="7686" y="22348"/>
                  </a:lnTo>
                  <a:lnTo>
                    <a:pt x="7622" y="22445"/>
                  </a:lnTo>
                  <a:lnTo>
                    <a:pt x="7525" y="22542"/>
                  </a:lnTo>
                  <a:lnTo>
                    <a:pt x="7428" y="22639"/>
                  </a:lnTo>
                  <a:lnTo>
                    <a:pt x="7202" y="22736"/>
                  </a:lnTo>
                  <a:lnTo>
                    <a:pt x="6911" y="22801"/>
                  </a:lnTo>
                  <a:lnTo>
                    <a:pt x="6621" y="22801"/>
                  </a:lnTo>
                  <a:lnTo>
                    <a:pt x="6330" y="22704"/>
                  </a:lnTo>
                  <a:lnTo>
                    <a:pt x="6072" y="22575"/>
                  </a:lnTo>
                  <a:lnTo>
                    <a:pt x="5942" y="22478"/>
                  </a:lnTo>
                  <a:lnTo>
                    <a:pt x="5845" y="22348"/>
                  </a:lnTo>
                  <a:lnTo>
                    <a:pt x="5619" y="22122"/>
                  </a:lnTo>
                  <a:lnTo>
                    <a:pt x="5523" y="22090"/>
                  </a:lnTo>
                  <a:lnTo>
                    <a:pt x="5458" y="22090"/>
                  </a:lnTo>
                  <a:lnTo>
                    <a:pt x="5393" y="22155"/>
                  </a:lnTo>
                  <a:lnTo>
                    <a:pt x="5329" y="22284"/>
                  </a:lnTo>
                  <a:lnTo>
                    <a:pt x="5200" y="22736"/>
                  </a:lnTo>
                  <a:lnTo>
                    <a:pt x="5038" y="23124"/>
                  </a:lnTo>
                  <a:lnTo>
                    <a:pt x="4973" y="23253"/>
                  </a:lnTo>
                  <a:lnTo>
                    <a:pt x="4877" y="23350"/>
                  </a:lnTo>
                  <a:lnTo>
                    <a:pt x="4780" y="23414"/>
                  </a:lnTo>
                  <a:lnTo>
                    <a:pt x="4683" y="23446"/>
                  </a:lnTo>
                  <a:lnTo>
                    <a:pt x="4586" y="23446"/>
                  </a:lnTo>
                  <a:lnTo>
                    <a:pt x="4424" y="23414"/>
                  </a:lnTo>
                  <a:lnTo>
                    <a:pt x="4198" y="23382"/>
                  </a:lnTo>
                  <a:lnTo>
                    <a:pt x="3875" y="23382"/>
                  </a:lnTo>
                  <a:lnTo>
                    <a:pt x="3552" y="23446"/>
                  </a:lnTo>
                  <a:lnTo>
                    <a:pt x="3262" y="23543"/>
                  </a:lnTo>
                  <a:lnTo>
                    <a:pt x="3003" y="23640"/>
                  </a:lnTo>
                  <a:lnTo>
                    <a:pt x="2777" y="23769"/>
                  </a:lnTo>
                  <a:lnTo>
                    <a:pt x="2713" y="23834"/>
                  </a:lnTo>
                  <a:lnTo>
                    <a:pt x="2648" y="23899"/>
                  </a:lnTo>
                  <a:lnTo>
                    <a:pt x="2648" y="23963"/>
                  </a:lnTo>
                  <a:lnTo>
                    <a:pt x="2648" y="24028"/>
                  </a:lnTo>
                  <a:lnTo>
                    <a:pt x="2648" y="24125"/>
                  </a:lnTo>
                  <a:lnTo>
                    <a:pt x="2584" y="24157"/>
                  </a:lnTo>
                  <a:lnTo>
                    <a:pt x="2454" y="24157"/>
                  </a:lnTo>
                  <a:lnTo>
                    <a:pt x="2293" y="24125"/>
                  </a:lnTo>
                  <a:lnTo>
                    <a:pt x="2196" y="24092"/>
                  </a:lnTo>
                  <a:lnTo>
                    <a:pt x="2067" y="24092"/>
                  </a:lnTo>
                  <a:lnTo>
                    <a:pt x="2002" y="24125"/>
                  </a:lnTo>
                  <a:lnTo>
                    <a:pt x="1905" y="24157"/>
                  </a:lnTo>
                  <a:lnTo>
                    <a:pt x="1744" y="24286"/>
                  </a:lnTo>
                  <a:lnTo>
                    <a:pt x="1647" y="24480"/>
                  </a:lnTo>
                  <a:lnTo>
                    <a:pt x="1582" y="24706"/>
                  </a:lnTo>
                  <a:lnTo>
                    <a:pt x="1550" y="24964"/>
                  </a:lnTo>
                  <a:lnTo>
                    <a:pt x="1582" y="25255"/>
                  </a:lnTo>
                  <a:lnTo>
                    <a:pt x="1679" y="25546"/>
                  </a:lnTo>
                  <a:lnTo>
                    <a:pt x="1744" y="25772"/>
                  </a:lnTo>
                  <a:lnTo>
                    <a:pt x="1776" y="25966"/>
                  </a:lnTo>
                  <a:lnTo>
                    <a:pt x="1712" y="26095"/>
                  </a:lnTo>
                  <a:lnTo>
                    <a:pt x="1647" y="26192"/>
                  </a:lnTo>
                  <a:lnTo>
                    <a:pt x="1518" y="26256"/>
                  </a:lnTo>
                  <a:lnTo>
                    <a:pt x="1356" y="26224"/>
                  </a:lnTo>
                  <a:lnTo>
                    <a:pt x="1195" y="26127"/>
                  </a:lnTo>
                  <a:lnTo>
                    <a:pt x="1001" y="25998"/>
                  </a:lnTo>
                  <a:lnTo>
                    <a:pt x="807" y="25804"/>
                  </a:lnTo>
                  <a:lnTo>
                    <a:pt x="743" y="25772"/>
                  </a:lnTo>
                  <a:lnTo>
                    <a:pt x="678" y="25804"/>
                  </a:lnTo>
                  <a:lnTo>
                    <a:pt x="614" y="25836"/>
                  </a:lnTo>
                  <a:lnTo>
                    <a:pt x="581" y="25901"/>
                  </a:lnTo>
                  <a:lnTo>
                    <a:pt x="484" y="26159"/>
                  </a:lnTo>
                  <a:lnTo>
                    <a:pt x="420" y="26385"/>
                  </a:lnTo>
                  <a:lnTo>
                    <a:pt x="452" y="26547"/>
                  </a:lnTo>
                  <a:lnTo>
                    <a:pt x="484" y="26611"/>
                  </a:lnTo>
                  <a:lnTo>
                    <a:pt x="517" y="26676"/>
                  </a:lnTo>
                  <a:lnTo>
                    <a:pt x="646" y="26676"/>
                  </a:lnTo>
                  <a:lnTo>
                    <a:pt x="743" y="26708"/>
                  </a:lnTo>
                  <a:lnTo>
                    <a:pt x="840" y="26741"/>
                  </a:lnTo>
                  <a:lnTo>
                    <a:pt x="904" y="26773"/>
                  </a:lnTo>
                  <a:lnTo>
                    <a:pt x="937" y="26870"/>
                  </a:lnTo>
                  <a:lnTo>
                    <a:pt x="937" y="26967"/>
                  </a:lnTo>
                  <a:lnTo>
                    <a:pt x="937" y="27096"/>
                  </a:lnTo>
                  <a:lnTo>
                    <a:pt x="904" y="27225"/>
                  </a:lnTo>
                  <a:lnTo>
                    <a:pt x="807" y="27354"/>
                  </a:lnTo>
                  <a:lnTo>
                    <a:pt x="807" y="27419"/>
                  </a:lnTo>
                  <a:lnTo>
                    <a:pt x="872" y="27451"/>
                  </a:lnTo>
                  <a:lnTo>
                    <a:pt x="969" y="27483"/>
                  </a:lnTo>
                  <a:lnTo>
                    <a:pt x="1324" y="27483"/>
                  </a:lnTo>
                  <a:lnTo>
                    <a:pt x="1421" y="27516"/>
                  </a:lnTo>
                  <a:lnTo>
                    <a:pt x="1421" y="27548"/>
                  </a:lnTo>
                  <a:lnTo>
                    <a:pt x="1421" y="27709"/>
                  </a:lnTo>
                  <a:lnTo>
                    <a:pt x="1486" y="28032"/>
                  </a:lnTo>
                  <a:lnTo>
                    <a:pt x="1518" y="28162"/>
                  </a:lnTo>
                  <a:lnTo>
                    <a:pt x="1486" y="28226"/>
                  </a:lnTo>
                  <a:lnTo>
                    <a:pt x="1453" y="28258"/>
                  </a:lnTo>
                  <a:lnTo>
                    <a:pt x="1389" y="28291"/>
                  </a:lnTo>
                  <a:lnTo>
                    <a:pt x="1324" y="28291"/>
                  </a:lnTo>
                  <a:lnTo>
                    <a:pt x="1098" y="28258"/>
                  </a:lnTo>
                  <a:lnTo>
                    <a:pt x="904" y="28226"/>
                  </a:lnTo>
                  <a:lnTo>
                    <a:pt x="743" y="28258"/>
                  </a:lnTo>
                  <a:lnTo>
                    <a:pt x="678" y="28323"/>
                  </a:lnTo>
                  <a:lnTo>
                    <a:pt x="614" y="28388"/>
                  </a:lnTo>
                  <a:lnTo>
                    <a:pt x="581" y="28452"/>
                  </a:lnTo>
                  <a:lnTo>
                    <a:pt x="549" y="28517"/>
                  </a:lnTo>
                  <a:lnTo>
                    <a:pt x="549" y="28678"/>
                  </a:lnTo>
                  <a:lnTo>
                    <a:pt x="581" y="28808"/>
                  </a:lnTo>
                  <a:lnTo>
                    <a:pt x="678" y="28904"/>
                  </a:lnTo>
                  <a:lnTo>
                    <a:pt x="872" y="28904"/>
                  </a:lnTo>
                  <a:lnTo>
                    <a:pt x="904" y="28937"/>
                  </a:lnTo>
                  <a:lnTo>
                    <a:pt x="937" y="28969"/>
                  </a:lnTo>
                  <a:lnTo>
                    <a:pt x="937" y="29034"/>
                  </a:lnTo>
                  <a:lnTo>
                    <a:pt x="904" y="29163"/>
                  </a:lnTo>
                  <a:lnTo>
                    <a:pt x="775" y="29357"/>
                  </a:lnTo>
                  <a:lnTo>
                    <a:pt x="646" y="29550"/>
                  </a:lnTo>
                  <a:lnTo>
                    <a:pt x="581" y="29712"/>
                  </a:lnTo>
                  <a:lnTo>
                    <a:pt x="581" y="29841"/>
                  </a:lnTo>
                  <a:lnTo>
                    <a:pt x="614" y="29906"/>
                  </a:lnTo>
                  <a:lnTo>
                    <a:pt x="678" y="29906"/>
                  </a:lnTo>
                  <a:lnTo>
                    <a:pt x="743" y="29938"/>
                  </a:lnTo>
                  <a:lnTo>
                    <a:pt x="775" y="30002"/>
                  </a:lnTo>
                  <a:lnTo>
                    <a:pt x="872" y="30196"/>
                  </a:lnTo>
                  <a:lnTo>
                    <a:pt x="937" y="30422"/>
                  </a:lnTo>
                  <a:lnTo>
                    <a:pt x="969" y="30713"/>
                  </a:lnTo>
                  <a:lnTo>
                    <a:pt x="969" y="30971"/>
                  </a:lnTo>
                  <a:lnTo>
                    <a:pt x="937" y="31230"/>
                  </a:lnTo>
                  <a:lnTo>
                    <a:pt x="872" y="31423"/>
                  </a:lnTo>
                  <a:lnTo>
                    <a:pt x="807" y="31456"/>
                  </a:lnTo>
                  <a:lnTo>
                    <a:pt x="775" y="31488"/>
                  </a:lnTo>
                  <a:lnTo>
                    <a:pt x="646" y="31488"/>
                  </a:lnTo>
                  <a:lnTo>
                    <a:pt x="549" y="31423"/>
                  </a:lnTo>
                  <a:lnTo>
                    <a:pt x="452" y="31327"/>
                  </a:lnTo>
                  <a:lnTo>
                    <a:pt x="355" y="31165"/>
                  </a:lnTo>
                  <a:lnTo>
                    <a:pt x="258" y="31004"/>
                  </a:lnTo>
                  <a:lnTo>
                    <a:pt x="194" y="30939"/>
                  </a:lnTo>
                  <a:lnTo>
                    <a:pt x="129" y="30874"/>
                  </a:lnTo>
                  <a:lnTo>
                    <a:pt x="65" y="30874"/>
                  </a:lnTo>
                  <a:lnTo>
                    <a:pt x="32" y="30939"/>
                  </a:lnTo>
                  <a:lnTo>
                    <a:pt x="0" y="31036"/>
                  </a:lnTo>
                  <a:lnTo>
                    <a:pt x="0" y="31327"/>
                  </a:lnTo>
                  <a:lnTo>
                    <a:pt x="32" y="31714"/>
                  </a:lnTo>
                  <a:lnTo>
                    <a:pt x="97" y="32231"/>
                  </a:lnTo>
                  <a:lnTo>
                    <a:pt x="226" y="32748"/>
                  </a:lnTo>
                  <a:lnTo>
                    <a:pt x="420" y="33329"/>
                  </a:lnTo>
                  <a:lnTo>
                    <a:pt x="614" y="33975"/>
                  </a:lnTo>
                  <a:lnTo>
                    <a:pt x="775" y="34556"/>
                  </a:lnTo>
                  <a:lnTo>
                    <a:pt x="872" y="34976"/>
                  </a:lnTo>
                  <a:lnTo>
                    <a:pt x="872" y="35137"/>
                  </a:lnTo>
                  <a:lnTo>
                    <a:pt x="872" y="35234"/>
                  </a:lnTo>
                  <a:lnTo>
                    <a:pt x="872" y="35363"/>
                  </a:lnTo>
                  <a:lnTo>
                    <a:pt x="904" y="35525"/>
                  </a:lnTo>
                  <a:lnTo>
                    <a:pt x="969" y="35654"/>
                  </a:lnTo>
                  <a:lnTo>
                    <a:pt x="1066" y="35751"/>
                  </a:lnTo>
                  <a:lnTo>
                    <a:pt x="1163" y="35880"/>
                  </a:lnTo>
                  <a:lnTo>
                    <a:pt x="1227" y="36042"/>
                  </a:lnTo>
                  <a:lnTo>
                    <a:pt x="1260" y="36203"/>
                  </a:lnTo>
                  <a:lnTo>
                    <a:pt x="1227" y="36365"/>
                  </a:lnTo>
                  <a:lnTo>
                    <a:pt x="1195" y="36526"/>
                  </a:lnTo>
                  <a:lnTo>
                    <a:pt x="1227" y="36655"/>
                  </a:lnTo>
                  <a:lnTo>
                    <a:pt x="1292" y="36784"/>
                  </a:lnTo>
                  <a:lnTo>
                    <a:pt x="1421" y="36849"/>
                  </a:lnTo>
                  <a:lnTo>
                    <a:pt x="1453" y="36881"/>
                  </a:lnTo>
                  <a:lnTo>
                    <a:pt x="1518" y="36946"/>
                  </a:lnTo>
                  <a:lnTo>
                    <a:pt x="1615" y="37107"/>
                  </a:lnTo>
                  <a:lnTo>
                    <a:pt x="1712" y="37366"/>
                  </a:lnTo>
                  <a:lnTo>
                    <a:pt x="1744" y="37624"/>
                  </a:lnTo>
                  <a:lnTo>
                    <a:pt x="1744" y="37786"/>
                  </a:lnTo>
                  <a:lnTo>
                    <a:pt x="1776" y="37947"/>
                  </a:lnTo>
                  <a:lnTo>
                    <a:pt x="1841" y="38109"/>
                  </a:lnTo>
                  <a:lnTo>
                    <a:pt x="1938" y="38238"/>
                  </a:lnTo>
                  <a:lnTo>
                    <a:pt x="2035" y="38399"/>
                  </a:lnTo>
                  <a:lnTo>
                    <a:pt x="2131" y="38528"/>
                  </a:lnTo>
                  <a:lnTo>
                    <a:pt x="2293" y="38625"/>
                  </a:lnTo>
                  <a:lnTo>
                    <a:pt x="2422" y="38722"/>
                  </a:lnTo>
                  <a:lnTo>
                    <a:pt x="2713" y="38948"/>
                  </a:lnTo>
                  <a:lnTo>
                    <a:pt x="3003" y="39239"/>
                  </a:lnTo>
                  <a:lnTo>
                    <a:pt x="3294" y="39530"/>
                  </a:lnTo>
                  <a:lnTo>
                    <a:pt x="3488" y="39853"/>
                  </a:lnTo>
                  <a:lnTo>
                    <a:pt x="3682" y="40208"/>
                  </a:lnTo>
                  <a:lnTo>
                    <a:pt x="3940" y="40595"/>
                  </a:lnTo>
                  <a:lnTo>
                    <a:pt x="4231" y="40951"/>
                  </a:lnTo>
                  <a:lnTo>
                    <a:pt x="4521" y="41274"/>
                  </a:lnTo>
                  <a:lnTo>
                    <a:pt x="4812" y="41564"/>
                  </a:lnTo>
                  <a:lnTo>
                    <a:pt x="5103" y="41790"/>
                  </a:lnTo>
                  <a:lnTo>
                    <a:pt x="5361" y="41984"/>
                  </a:lnTo>
                  <a:lnTo>
                    <a:pt x="5587" y="42081"/>
                  </a:lnTo>
                  <a:lnTo>
                    <a:pt x="5749" y="42146"/>
                  </a:lnTo>
                  <a:lnTo>
                    <a:pt x="5878" y="42210"/>
                  </a:lnTo>
                  <a:lnTo>
                    <a:pt x="5942" y="42307"/>
                  </a:lnTo>
                  <a:lnTo>
                    <a:pt x="5942" y="42372"/>
                  </a:lnTo>
                  <a:lnTo>
                    <a:pt x="5942" y="42436"/>
                  </a:lnTo>
                  <a:lnTo>
                    <a:pt x="6007" y="42501"/>
                  </a:lnTo>
                  <a:lnTo>
                    <a:pt x="6168" y="42727"/>
                  </a:lnTo>
                  <a:lnTo>
                    <a:pt x="6427" y="43018"/>
                  </a:lnTo>
                  <a:lnTo>
                    <a:pt x="6750" y="43340"/>
                  </a:lnTo>
                  <a:lnTo>
                    <a:pt x="7234" y="43696"/>
                  </a:lnTo>
                  <a:lnTo>
                    <a:pt x="7460" y="43857"/>
                  </a:lnTo>
                  <a:lnTo>
                    <a:pt x="7719" y="44019"/>
                  </a:lnTo>
                  <a:lnTo>
                    <a:pt x="7977" y="44116"/>
                  </a:lnTo>
                  <a:lnTo>
                    <a:pt x="8235" y="44245"/>
                  </a:lnTo>
                  <a:lnTo>
                    <a:pt x="8881" y="44439"/>
                  </a:lnTo>
                  <a:lnTo>
                    <a:pt x="9463" y="44568"/>
                  </a:lnTo>
                  <a:lnTo>
                    <a:pt x="10108" y="44665"/>
                  </a:lnTo>
                  <a:lnTo>
                    <a:pt x="10819" y="44761"/>
                  </a:lnTo>
                  <a:lnTo>
                    <a:pt x="11529" y="44826"/>
                  </a:lnTo>
                  <a:lnTo>
                    <a:pt x="12208" y="44891"/>
                  </a:lnTo>
                  <a:lnTo>
                    <a:pt x="13467" y="44891"/>
                  </a:lnTo>
                  <a:lnTo>
                    <a:pt x="13952" y="44858"/>
                  </a:lnTo>
                  <a:lnTo>
                    <a:pt x="14598" y="44826"/>
                  </a:lnTo>
                  <a:lnTo>
                    <a:pt x="15760" y="44858"/>
                  </a:lnTo>
                  <a:lnTo>
                    <a:pt x="17278" y="44923"/>
                  </a:lnTo>
                  <a:lnTo>
                    <a:pt x="19022" y="45020"/>
                  </a:lnTo>
                  <a:lnTo>
                    <a:pt x="27096" y="45472"/>
                  </a:lnTo>
                  <a:lnTo>
                    <a:pt x="28420" y="45537"/>
                  </a:lnTo>
                  <a:lnTo>
                    <a:pt x="29486" y="45633"/>
                  </a:lnTo>
                  <a:lnTo>
                    <a:pt x="30261" y="45698"/>
                  </a:lnTo>
                  <a:lnTo>
                    <a:pt x="30874" y="45795"/>
                  </a:lnTo>
                  <a:lnTo>
                    <a:pt x="31262" y="45924"/>
                  </a:lnTo>
                  <a:lnTo>
                    <a:pt x="31391" y="45989"/>
                  </a:lnTo>
                  <a:lnTo>
                    <a:pt x="31520" y="46053"/>
                  </a:lnTo>
                  <a:lnTo>
                    <a:pt x="31585" y="46118"/>
                  </a:lnTo>
                  <a:lnTo>
                    <a:pt x="31617" y="46215"/>
                  </a:lnTo>
                  <a:lnTo>
                    <a:pt x="31617" y="46312"/>
                  </a:lnTo>
                  <a:lnTo>
                    <a:pt x="31585" y="46409"/>
                  </a:lnTo>
                  <a:lnTo>
                    <a:pt x="31585" y="46538"/>
                  </a:lnTo>
                  <a:lnTo>
                    <a:pt x="31650" y="46667"/>
                  </a:lnTo>
                  <a:lnTo>
                    <a:pt x="31779" y="46764"/>
                  </a:lnTo>
                  <a:lnTo>
                    <a:pt x="31940" y="46861"/>
                  </a:lnTo>
                  <a:lnTo>
                    <a:pt x="32102" y="46893"/>
                  </a:lnTo>
                  <a:lnTo>
                    <a:pt x="32263" y="46990"/>
                  </a:lnTo>
                  <a:lnTo>
                    <a:pt x="32554" y="47184"/>
                  </a:lnTo>
                  <a:lnTo>
                    <a:pt x="32877" y="47507"/>
                  </a:lnTo>
                  <a:lnTo>
                    <a:pt x="33200" y="47894"/>
                  </a:lnTo>
                  <a:lnTo>
                    <a:pt x="33523" y="48346"/>
                  </a:lnTo>
                  <a:lnTo>
                    <a:pt x="33846" y="48863"/>
                  </a:lnTo>
                  <a:lnTo>
                    <a:pt x="34136" y="49477"/>
                  </a:lnTo>
                  <a:lnTo>
                    <a:pt x="34427" y="50123"/>
                  </a:lnTo>
                  <a:lnTo>
                    <a:pt x="34750" y="50865"/>
                  </a:lnTo>
                  <a:lnTo>
                    <a:pt x="35073" y="51511"/>
                  </a:lnTo>
                  <a:lnTo>
                    <a:pt x="35331" y="52028"/>
                  </a:lnTo>
                  <a:lnTo>
                    <a:pt x="35525" y="52319"/>
                  </a:lnTo>
                  <a:lnTo>
                    <a:pt x="35654" y="52480"/>
                  </a:lnTo>
                  <a:lnTo>
                    <a:pt x="35751" y="52642"/>
                  </a:lnTo>
                  <a:lnTo>
                    <a:pt x="35816" y="52803"/>
                  </a:lnTo>
                  <a:lnTo>
                    <a:pt x="35816" y="52900"/>
                  </a:lnTo>
                  <a:lnTo>
                    <a:pt x="35816" y="52932"/>
                  </a:lnTo>
                  <a:lnTo>
                    <a:pt x="35848" y="52997"/>
                  </a:lnTo>
                  <a:lnTo>
                    <a:pt x="35945" y="53094"/>
                  </a:lnTo>
                  <a:lnTo>
                    <a:pt x="36139" y="53191"/>
                  </a:lnTo>
                  <a:lnTo>
                    <a:pt x="36397" y="53287"/>
                  </a:lnTo>
                  <a:lnTo>
                    <a:pt x="36623" y="53352"/>
                  </a:lnTo>
                  <a:lnTo>
                    <a:pt x="36817" y="53449"/>
                  </a:lnTo>
                  <a:lnTo>
                    <a:pt x="36914" y="53578"/>
                  </a:lnTo>
                  <a:lnTo>
                    <a:pt x="36946" y="53610"/>
                  </a:lnTo>
                  <a:lnTo>
                    <a:pt x="36946" y="53675"/>
                  </a:lnTo>
                  <a:lnTo>
                    <a:pt x="36978" y="53740"/>
                  </a:lnTo>
                  <a:lnTo>
                    <a:pt x="37043" y="53836"/>
                  </a:lnTo>
                  <a:lnTo>
                    <a:pt x="37172" y="53933"/>
                  </a:lnTo>
                  <a:lnTo>
                    <a:pt x="37334" y="53998"/>
                  </a:lnTo>
                  <a:lnTo>
                    <a:pt x="37495" y="54095"/>
                  </a:lnTo>
                  <a:lnTo>
                    <a:pt x="37689" y="54256"/>
                  </a:lnTo>
                  <a:lnTo>
                    <a:pt x="37850" y="54482"/>
                  </a:lnTo>
                  <a:lnTo>
                    <a:pt x="37947" y="54741"/>
                  </a:lnTo>
                  <a:lnTo>
                    <a:pt x="38076" y="55031"/>
                  </a:lnTo>
                  <a:lnTo>
                    <a:pt x="38270" y="55225"/>
                  </a:lnTo>
                  <a:lnTo>
                    <a:pt x="38464" y="55419"/>
                  </a:lnTo>
                  <a:lnTo>
                    <a:pt x="38593" y="55451"/>
                  </a:lnTo>
                  <a:lnTo>
                    <a:pt x="38722" y="55484"/>
                  </a:lnTo>
                  <a:lnTo>
                    <a:pt x="39013" y="55580"/>
                  </a:lnTo>
                  <a:lnTo>
                    <a:pt x="39336" y="55677"/>
                  </a:lnTo>
                  <a:lnTo>
                    <a:pt x="39626" y="55806"/>
                  </a:lnTo>
                  <a:lnTo>
                    <a:pt x="39949" y="55968"/>
                  </a:lnTo>
                  <a:lnTo>
                    <a:pt x="40208" y="56129"/>
                  </a:lnTo>
                  <a:lnTo>
                    <a:pt x="40402" y="56259"/>
                  </a:lnTo>
                  <a:lnTo>
                    <a:pt x="40531" y="56420"/>
                  </a:lnTo>
                  <a:lnTo>
                    <a:pt x="40563" y="56452"/>
                  </a:lnTo>
                  <a:lnTo>
                    <a:pt x="40563" y="56517"/>
                  </a:lnTo>
                  <a:lnTo>
                    <a:pt x="40563" y="56549"/>
                  </a:lnTo>
                  <a:lnTo>
                    <a:pt x="40595" y="56614"/>
                  </a:lnTo>
                  <a:lnTo>
                    <a:pt x="40725" y="56743"/>
                  </a:lnTo>
                  <a:lnTo>
                    <a:pt x="40918" y="56872"/>
                  </a:lnTo>
                  <a:lnTo>
                    <a:pt x="41177" y="57034"/>
                  </a:lnTo>
                  <a:lnTo>
                    <a:pt x="41467" y="57195"/>
                  </a:lnTo>
                  <a:lnTo>
                    <a:pt x="41758" y="57421"/>
                  </a:lnTo>
                  <a:lnTo>
                    <a:pt x="42049" y="57647"/>
                  </a:lnTo>
                  <a:lnTo>
                    <a:pt x="42275" y="57841"/>
                  </a:lnTo>
                  <a:lnTo>
                    <a:pt x="42533" y="58099"/>
                  </a:lnTo>
                  <a:lnTo>
                    <a:pt x="42662" y="58164"/>
                  </a:lnTo>
                  <a:lnTo>
                    <a:pt x="42824" y="58229"/>
                  </a:lnTo>
                  <a:lnTo>
                    <a:pt x="42953" y="58293"/>
                  </a:lnTo>
                  <a:lnTo>
                    <a:pt x="43147" y="58326"/>
                  </a:lnTo>
                  <a:lnTo>
                    <a:pt x="43567" y="58326"/>
                  </a:lnTo>
                  <a:lnTo>
                    <a:pt x="43986" y="58358"/>
                  </a:lnTo>
                  <a:lnTo>
                    <a:pt x="44148" y="58358"/>
                  </a:lnTo>
                  <a:lnTo>
                    <a:pt x="44277" y="58422"/>
                  </a:lnTo>
                  <a:lnTo>
                    <a:pt x="44406" y="58487"/>
                  </a:lnTo>
                  <a:lnTo>
                    <a:pt x="44535" y="58584"/>
                  </a:lnTo>
                  <a:lnTo>
                    <a:pt x="44794" y="58810"/>
                  </a:lnTo>
                  <a:lnTo>
                    <a:pt x="45020" y="59068"/>
                  </a:lnTo>
                  <a:lnTo>
                    <a:pt x="45117" y="59165"/>
                  </a:lnTo>
                  <a:lnTo>
                    <a:pt x="45214" y="59198"/>
                  </a:lnTo>
                  <a:lnTo>
                    <a:pt x="45310" y="59198"/>
                  </a:lnTo>
                  <a:lnTo>
                    <a:pt x="45375" y="59165"/>
                  </a:lnTo>
                  <a:lnTo>
                    <a:pt x="45633" y="59036"/>
                  </a:lnTo>
                  <a:lnTo>
                    <a:pt x="45827" y="58939"/>
                  </a:lnTo>
                  <a:lnTo>
                    <a:pt x="46053" y="58875"/>
                  </a:lnTo>
                  <a:lnTo>
                    <a:pt x="46279" y="58875"/>
                  </a:lnTo>
                  <a:lnTo>
                    <a:pt x="46505" y="58907"/>
                  </a:lnTo>
                  <a:lnTo>
                    <a:pt x="46764" y="58939"/>
                  </a:lnTo>
                  <a:lnTo>
                    <a:pt x="47216" y="58971"/>
                  </a:lnTo>
                  <a:lnTo>
                    <a:pt x="48379" y="58971"/>
                  </a:lnTo>
                  <a:lnTo>
                    <a:pt x="49800" y="58907"/>
                  </a:lnTo>
                  <a:lnTo>
                    <a:pt x="50962" y="59682"/>
                  </a:lnTo>
                  <a:lnTo>
                    <a:pt x="51350" y="59908"/>
                  </a:lnTo>
                  <a:lnTo>
                    <a:pt x="51705" y="60134"/>
                  </a:lnTo>
                  <a:lnTo>
                    <a:pt x="52125" y="60328"/>
                  </a:lnTo>
                  <a:lnTo>
                    <a:pt x="52609" y="60522"/>
                  </a:lnTo>
                  <a:lnTo>
                    <a:pt x="53223" y="60715"/>
                  </a:lnTo>
                  <a:lnTo>
                    <a:pt x="53966" y="60941"/>
                  </a:lnTo>
                  <a:lnTo>
                    <a:pt x="56065" y="61555"/>
                  </a:lnTo>
                  <a:lnTo>
                    <a:pt x="57841" y="62007"/>
                  </a:lnTo>
                  <a:lnTo>
                    <a:pt x="59811" y="62459"/>
                  </a:lnTo>
                  <a:lnTo>
                    <a:pt x="61652" y="62879"/>
                  </a:lnTo>
                  <a:lnTo>
                    <a:pt x="63234" y="63170"/>
                  </a:lnTo>
                  <a:lnTo>
                    <a:pt x="68305" y="64139"/>
                  </a:lnTo>
                  <a:lnTo>
                    <a:pt x="69048" y="64268"/>
                  </a:lnTo>
                  <a:lnTo>
                    <a:pt x="69758" y="64365"/>
                  </a:lnTo>
                  <a:lnTo>
                    <a:pt x="70307" y="64397"/>
                  </a:lnTo>
                  <a:lnTo>
                    <a:pt x="70630" y="64397"/>
                  </a:lnTo>
                  <a:lnTo>
                    <a:pt x="70856" y="64365"/>
                  </a:lnTo>
                  <a:lnTo>
                    <a:pt x="71147" y="64365"/>
                  </a:lnTo>
                  <a:lnTo>
                    <a:pt x="71244" y="64429"/>
                  </a:lnTo>
                  <a:lnTo>
                    <a:pt x="71308" y="64462"/>
                  </a:lnTo>
                  <a:lnTo>
                    <a:pt x="71502" y="64494"/>
                  </a:lnTo>
                  <a:lnTo>
                    <a:pt x="72051" y="64623"/>
                  </a:lnTo>
                  <a:lnTo>
                    <a:pt x="73730" y="64914"/>
                  </a:lnTo>
                  <a:lnTo>
                    <a:pt x="75507" y="65140"/>
                  </a:lnTo>
                  <a:lnTo>
                    <a:pt x="76153" y="65237"/>
                  </a:lnTo>
                  <a:lnTo>
                    <a:pt x="76799" y="65237"/>
                  </a:lnTo>
                  <a:lnTo>
                    <a:pt x="77218" y="65269"/>
                  </a:lnTo>
                  <a:lnTo>
                    <a:pt x="78381" y="65463"/>
                  </a:lnTo>
                  <a:lnTo>
                    <a:pt x="80028" y="65721"/>
                  </a:lnTo>
                  <a:lnTo>
                    <a:pt x="81966" y="65980"/>
                  </a:lnTo>
                  <a:lnTo>
                    <a:pt x="84582" y="66303"/>
                  </a:lnTo>
                  <a:lnTo>
                    <a:pt x="85066" y="66367"/>
                  </a:lnTo>
                  <a:lnTo>
                    <a:pt x="85583" y="66399"/>
                  </a:lnTo>
                  <a:lnTo>
                    <a:pt x="86197" y="66432"/>
                  </a:lnTo>
                  <a:lnTo>
                    <a:pt x="87036" y="66529"/>
                  </a:lnTo>
                  <a:lnTo>
                    <a:pt x="88199" y="66658"/>
                  </a:lnTo>
                  <a:lnTo>
                    <a:pt x="89361" y="66787"/>
                  </a:lnTo>
                  <a:lnTo>
                    <a:pt x="90233" y="66884"/>
                  </a:lnTo>
                  <a:lnTo>
                    <a:pt x="91235" y="66884"/>
                  </a:lnTo>
                  <a:lnTo>
                    <a:pt x="91525" y="66916"/>
                  </a:lnTo>
                  <a:lnTo>
                    <a:pt x="91848" y="66948"/>
                  </a:lnTo>
                  <a:lnTo>
                    <a:pt x="92107" y="67013"/>
                  </a:lnTo>
                  <a:lnTo>
                    <a:pt x="92365" y="67078"/>
                  </a:lnTo>
                  <a:lnTo>
                    <a:pt x="92623" y="67110"/>
                  </a:lnTo>
                  <a:lnTo>
                    <a:pt x="92817" y="67110"/>
                  </a:lnTo>
                  <a:lnTo>
                    <a:pt x="92979" y="67078"/>
                  </a:lnTo>
                  <a:lnTo>
                    <a:pt x="93237" y="67045"/>
                  </a:lnTo>
                  <a:lnTo>
                    <a:pt x="93463" y="67045"/>
                  </a:lnTo>
                  <a:lnTo>
                    <a:pt x="94173" y="67174"/>
                  </a:lnTo>
                  <a:lnTo>
                    <a:pt x="95304" y="67304"/>
                  </a:lnTo>
                  <a:lnTo>
                    <a:pt x="96725" y="67465"/>
                  </a:lnTo>
                  <a:lnTo>
                    <a:pt x="98275" y="67627"/>
                  </a:lnTo>
                  <a:lnTo>
                    <a:pt x="100762" y="67853"/>
                  </a:lnTo>
                  <a:lnTo>
                    <a:pt x="101763" y="67885"/>
                  </a:lnTo>
                  <a:lnTo>
                    <a:pt x="102958" y="67917"/>
                  </a:lnTo>
                  <a:lnTo>
                    <a:pt x="104896" y="68046"/>
                  </a:lnTo>
                  <a:lnTo>
                    <a:pt x="106769" y="68208"/>
                  </a:lnTo>
                  <a:lnTo>
                    <a:pt x="107770" y="68305"/>
                  </a:lnTo>
                  <a:lnTo>
                    <a:pt x="107964" y="68337"/>
                  </a:lnTo>
                  <a:lnTo>
                    <a:pt x="108287" y="68305"/>
                  </a:lnTo>
                  <a:lnTo>
                    <a:pt x="108933" y="68305"/>
                  </a:lnTo>
                  <a:lnTo>
                    <a:pt x="109966" y="68402"/>
                  </a:lnTo>
                  <a:lnTo>
                    <a:pt x="111032" y="68499"/>
                  </a:lnTo>
                  <a:lnTo>
                    <a:pt x="111742" y="68595"/>
                  </a:lnTo>
                  <a:lnTo>
                    <a:pt x="112356" y="68660"/>
                  </a:lnTo>
                  <a:lnTo>
                    <a:pt x="113099" y="68692"/>
                  </a:lnTo>
                  <a:lnTo>
                    <a:pt x="114939" y="68757"/>
                  </a:lnTo>
                  <a:lnTo>
                    <a:pt x="118266" y="68918"/>
                  </a:lnTo>
                  <a:lnTo>
                    <a:pt x="123207" y="69145"/>
                  </a:lnTo>
                  <a:lnTo>
                    <a:pt x="124790" y="69209"/>
                  </a:lnTo>
                  <a:lnTo>
                    <a:pt x="125984" y="69209"/>
                  </a:lnTo>
                  <a:lnTo>
                    <a:pt x="129020" y="69371"/>
                  </a:lnTo>
                  <a:lnTo>
                    <a:pt x="131830" y="69467"/>
                  </a:lnTo>
                  <a:lnTo>
                    <a:pt x="135770" y="69564"/>
                  </a:lnTo>
                  <a:lnTo>
                    <a:pt x="139904" y="69661"/>
                  </a:lnTo>
                  <a:lnTo>
                    <a:pt x="143133" y="69661"/>
                  </a:lnTo>
                  <a:lnTo>
                    <a:pt x="144651" y="69694"/>
                  </a:lnTo>
                  <a:lnTo>
                    <a:pt x="145168" y="69694"/>
                  </a:lnTo>
                  <a:lnTo>
                    <a:pt x="145459" y="69726"/>
                  </a:lnTo>
                  <a:lnTo>
                    <a:pt x="145685" y="69758"/>
                  </a:lnTo>
                  <a:lnTo>
                    <a:pt x="146072" y="69790"/>
                  </a:lnTo>
                  <a:lnTo>
                    <a:pt x="148720" y="69790"/>
                  </a:lnTo>
                  <a:lnTo>
                    <a:pt x="150464" y="69823"/>
                  </a:lnTo>
                  <a:lnTo>
                    <a:pt x="151885" y="69855"/>
                  </a:lnTo>
                  <a:lnTo>
                    <a:pt x="152402" y="69855"/>
                  </a:lnTo>
                  <a:lnTo>
                    <a:pt x="152693" y="69823"/>
                  </a:lnTo>
                  <a:lnTo>
                    <a:pt x="152951" y="69790"/>
                  </a:lnTo>
                  <a:lnTo>
                    <a:pt x="154404" y="69790"/>
                  </a:lnTo>
                  <a:lnTo>
                    <a:pt x="156310" y="69823"/>
                  </a:lnTo>
                  <a:lnTo>
                    <a:pt x="159120" y="69790"/>
                  </a:lnTo>
                  <a:lnTo>
                    <a:pt x="161639" y="69758"/>
                  </a:lnTo>
                  <a:lnTo>
                    <a:pt x="162866" y="69758"/>
                  </a:lnTo>
                  <a:lnTo>
                    <a:pt x="163673" y="69790"/>
                  </a:lnTo>
                  <a:lnTo>
                    <a:pt x="165450" y="69790"/>
                  </a:lnTo>
                  <a:lnTo>
                    <a:pt x="171198" y="69694"/>
                  </a:lnTo>
                  <a:lnTo>
                    <a:pt x="177108" y="69532"/>
                  </a:lnTo>
                  <a:lnTo>
                    <a:pt x="185699" y="69274"/>
                  </a:lnTo>
                  <a:lnTo>
                    <a:pt x="193450" y="68983"/>
                  </a:lnTo>
                  <a:lnTo>
                    <a:pt x="195936" y="68886"/>
                  </a:lnTo>
                  <a:lnTo>
                    <a:pt x="196938" y="68854"/>
                  </a:lnTo>
                  <a:lnTo>
                    <a:pt x="197293" y="68789"/>
                  </a:lnTo>
                  <a:lnTo>
                    <a:pt x="198165" y="68757"/>
                  </a:lnTo>
                  <a:lnTo>
                    <a:pt x="200845" y="68628"/>
                  </a:lnTo>
                  <a:lnTo>
                    <a:pt x="203623" y="68499"/>
                  </a:lnTo>
                  <a:lnTo>
                    <a:pt x="205141" y="68402"/>
                  </a:lnTo>
                  <a:lnTo>
                    <a:pt x="206271" y="68305"/>
                  </a:lnTo>
                  <a:lnTo>
                    <a:pt x="208144" y="68208"/>
                  </a:lnTo>
                  <a:lnTo>
                    <a:pt x="210372" y="68046"/>
                  </a:lnTo>
                  <a:lnTo>
                    <a:pt x="212310" y="67917"/>
                  </a:lnTo>
                  <a:lnTo>
                    <a:pt x="213990" y="67788"/>
                  </a:lnTo>
                  <a:lnTo>
                    <a:pt x="215637" y="67691"/>
                  </a:lnTo>
                  <a:lnTo>
                    <a:pt x="217025" y="67627"/>
                  </a:lnTo>
                  <a:lnTo>
                    <a:pt x="218705" y="67465"/>
                  </a:lnTo>
                  <a:lnTo>
                    <a:pt x="220610" y="67271"/>
                  </a:lnTo>
                  <a:lnTo>
                    <a:pt x="222580" y="67045"/>
                  </a:lnTo>
                  <a:lnTo>
                    <a:pt x="224518" y="66787"/>
                  </a:lnTo>
                  <a:lnTo>
                    <a:pt x="226294" y="66529"/>
                  </a:lnTo>
                  <a:lnTo>
                    <a:pt x="227747" y="66270"/>
                  </a:lnTo>
                  <a:lnTo>
                    <a:pt x="228813" y="66012"/>
                  </a:lnTo>
                  <a:lnTo>
                    <a:pt x="229491" y="65818"/>
                  </a:lnTo>
                  <a:lnTo>
                    <a:pt x="230170" y="65560"/>
                  </a:lnTo>
                  <a:lnTo>
                    <a:pt x="230848" y="65301"/>
                  </a:lnTo>
                  <a:lnTo>
                    <a:pt x="231461" y="65011"/>
                  </a:lnTo>
                  <a:lnTo>
                    <a:pt x="232043" y="64720"/>
                  </a:lnTo>
                  <a:lnTo>
                    <a:pt x="232495" y="64462"/>
                  </a:lnTo>
                  <a:lnTo>
                    <a:pt x="232785" y="64236"/>
                  </a:lnTo>
                  <a:lnTo>
                    <a:pt x="232882" y="64139"/>
                  </a:lnTo>
                  <a:lnTo>
                    <a:pt x="232947" y="64042"/>
                  </a:lnTo>
                  <a:lnTo>
                    <a:pt x="232979" y="63977"/>
                  </a:lnTo>
                  <a:lnTo>
                    <a:pt x="233076" y="63880"/>
                  </a:lnTo>
                  <a:lnTo>
                    <a:pt x="233367" y="63654"/>
                  </a:lnTo>
                  <a:lnTo>
                    <a:pt x="233787" y="63364"/>
                  </a:lnTo>
                  <a:lnTo>
                    <a:pt x="234303" y="63073"/>
                  </a:lnTo>
                  <a:lnTo>
                    <a:pt x="234594" y="62879"/>
                  </a:lnTo>
                  <a:lnTo>
                    <a:pt x="234885" y="62685"/>
                  </a:lnTo>
                  <a:lnTo>
                    <a:pt x="235111" y="62492"/>
                  </a:lnTo>
                  <a:lnTo>
                    <a:pt x="235337" y="62298"/>
                  </a:lnTo>
                  <a:lnTo>
                    <a:pt x="235531" y="62104"/>
                  </a:lnTo>
                  <a:lnTo>
                    <a:pt x="235724" y="61910"/>
                  </a:lnTo>
                  <a:lnTo>
                    <a:pt x="235854" y="61684"/>
                  </a:lnTo>
                  <a:lnTo>
                    <a:pt x="235950" y="61490"/>
                  </a:lnTo>
                  <a:lnTo>
                    <a:pt x="236112" y="61135"/>
                  </a:lnTo>
                  <a:lnTo>
                    <a:pt x="236306" y="60780"/>
                  </a:lnTo>
                  <a:lnTo>
                    <a:pt x="236467" y="60425"/>
                  </a:lnTo>
                  <a:lnTo>
                    <a:pt x="236661" y="60166"/>
                  </a:lnTo>
                  <a:lnTo>
                    <a:pt x="236726" y="60037"/>
                  </a:lnTo>
                  <a:lnTo>
                    <a:pt x="236790" y="59908"/>
                  </a:lnTo>
                  <a:lnTo>
                    <a:pt x="236822" y="59747"/>
                  </a:lnTo>
                  <a:lnTo>
                    <a:pt x="236855" y="59585"/>
                  </a:lnTo>
                  <a:lnTo>
                    <a:pt x="236822" y="59198"/>
                  </a:lnTo>
                  <a:lnTo>
                    <a:pt x="236726" y="58810"/>
                  </a:lnTo>
                  <a:lnTo>
                    <a:pt x="236596" y="58455"/>
                  </a:lnTo>
                  <a:lnTo>
                    <a:pt x="236532" y="58132"/>
                  </a:lnTo>
                  <a:lnTo>
                    <a:pt x="236499" y="57873"/>
                  </a:lnTo>
                  <a:lnTo>
                    <a:pt x="236499" y="57712"/>
                  </a:lnTo>
                  <a:lnTo>
                    <a:pt x="236467" y="57550"/>
                  </a:lnTo>
                  <a:lnTo>
                    <a:pt x="236370" y="57260"/>
                  </a:lnTo>
                  <a:lnTo>
                    <a:pt x="236209" y="56905"/>
                  </a:lnTo>
                  <a:lnTo>
                    <a:pt x="235983" y="56485"/>
                  </a:lnTo>
                  <a:lnTo>
                    <a:pt x="235789" y="56065"/>
                  </a:lnTo>
                  <a:lnTo>
                    <a:pt x="235627" y="55742"/>
                  </a:lnTo>
                  <a:lnTo>
                    <a:pt x="235563" y="55451"/>
                  </a:lnTo>
                  <a:lnTo>
                    <a:pt x="235563" y="55354"/>
                  </a:lnTo>
                  <a:lnTo>
                    <a:pt x="235595" y="55225"/>
                  </a:lnTo>
                  <a:lnTo>
                    <a:pt x="235627" y="55161"/>
                  </a:lnTo>
                  <a:lnTo>
                    <a:pt x="235692" y="55064"/>
                  </a:lnTo>
                  <a:lnTo>
                    <a:pt x="235789" y="54999"/>
                  </a:lnTo>
                  <a:lnTo>
                    <a:pt x="235918" y="54935"/>
                  </a:lnTo>
                  <a:lnTo>
                    <a:pt x="236209" y="54805"/>
                  </a:lnTo>
                  <a:lnTo>
                    <a:pt x="236596" y="54741"/>
                  </a:lnTo>
                  <a:lnTo>
                    <a:pt x="237662" y="54482"/>
                  </a:lnTo>
                  <a:lnTo>
                    <a:pt x="238922" y="54127"/>
                  </a:lnTo>
                  <a:lnTo>
                    <a:pt x="239568" y="53966"/>
                  </a:lnTo>
                  <a:lnTo>
                    <a:pt x="240343" y="53804"/>
                  </a:lnTo>
                  <a:lnTo>
                    <a:pt x="241118" y="53675"/>
                  </a:lnTo>
                  <a:lnTo>
                    <a:pt x="241828" y="53610"/>
                  </a:lnTo>
                  <a:lnTo>
                    <a:pt x="244186" y="53417"/>
                  </a:lnTo>
                  <a:lnTo>
                    <a:pt x="246673" y="53191"/>
                  </a:lnTo>
                  <a:lnTo>
                    <a:pt x="248933" y="52932"/>
                  </a:lnTo>
                  <a:lnTo>
                    <a:pt x="250548" y="52706"/>
                  </a:lnTo>
                  <a:lnTo>
                    <a:pt x="251808" y="52545"/>
                  </a:lnTo>
                  <a:lnTo>
                    <a:pt x="252227" y="52480"/>
                  </a:lnTo>
                  <a:lnTo>
                    <a:pt x="252421" y="52480"/>
                  </a:lnTo>
                  <a:lnTo>
                    <a:pt x="252744" y="52512"/>
                  </a:lnTo>
                  <a:lnTo>
                    <a:pt x="253325" y="52448"/>
                  </a:lnTo>
                  <a:lnTo>
                    <a:pt x="254908" y="52254"/>
                  </a:lnTo>
                  <a:lnTo>
                    <a:pt x="256490" y="51996"/>
                  </a:lnTo>
                  <a:lnTo>
                    <a:pt x="257039" y="51866"/>
                  </a:lnTo>
                  <a:lnTo>
                    <a:pt x="257362" y="51770"/>
                  </a:lnTo>
                  <a:lnTo>
                    <a:pt x="257492" y="51705"/>
                  </a:lnTo>
                  <a:lnTo>
                    <a:pt x="257685" y="51640"/>
                  </a:lnTo>
                  <a:lnTo>
                    <a:pt x="257976" y="51640"/>
                  </a:lnTo>
                  <a:lnTo>
                    <a:pt x="258267" y="51673"/>
                  </a:lnTo>
                  <a:lnTo>
                    <a:pt x="258686" y="51673"/>
                  </a:lnTo>
                  <a:lnTo>
                    <a:pt x="259268" y="51608"/>
                  </a:lnTo>
                  <a:lnTo>
                    <a:pt x="259881" y="51543"/>
                  </a:lnTo>
                  <a:lnTo>
                    <a:pt x="260560" y="51447"/>
                  </a:lnTo>
                  <a:lnTo>
                    <a:pt x="261205" y="51317"/>
                  </a:lnTo>
                  <a:lnTo>
                    <a:pt x="261819" y="51188"/>
                  </a:lnTo>
                  <a:lnTo>
                    <a:pt x="262304" y="51059"/>
                  </a:lnTo>
                  <a:lnTo>
                    <a:pt x="262723" y="50930"/>
                  </a:lnTo>
                  <a:lnTo>
                    <a:pt x="263111" y="50865"/>
                  </a:lnTo>
                  <a:lnTo>
                    <a:pt x="263434" y="50833"/>
                  </a:lnTo>
                  <a:lnTo>
                    <a:pt x="263821" y="50833"/>
                  </a:lnTo>
                  <a:lnTo>
                    <a:pt x="264112" y="50768"/>
                  </a:lnTo>
                  <a:lnTo>
                    <a:pt x="264984" y="50542"/>
                  </a:lnTo>
                  <a:lnTo>
                    <a:pt x="266179" y="50219"/>
                  </a:lnTo>
                  <a:lnTo>
                    <a:pt x="267503" y="49800"/>
                  </a:lnTo>
                  <a:lnTo>
                    <a:pt x="268827" y="49380"/>
                  </a:lnTo>
                  <a:lnTo>
                    <a:pt x="269958" y="48960"/>
                  </a:lnTo>
                  <a:lnTo>
                    <a:pt x="270765" y="48637"/>
                  </a:lnTo>
                  <a:lnTo>
                    <a:pt x="271023" y="48540"/>
                  </a:lnTo>
                  <a:lnTo>
                    <a:pt x="271120" y="48443"/>
                  </a:lnTo>
                  <a:lnTo>
                    <a:pt x="271152" y="48346"/>
                  </a:lnTo>
                  <a:lnTo>
                    <a:pt x="271282" y="48249"/>
                  </a:lnTo>
                  <a:lnTo>
                    <a:pt x="271475" y="48152"/>
                  </a:lnTo>
                  <a:lnTo>
                    <a:pt x="271669" y="48056"/>
                  </a:lnTo>
                  <a:lnTo>
                    <a:pt x="271928" y="47894"/>
                  </a:lnTo>
                  <a:lnTo>
                    <a:pt x="272218" y="47700"/>
                  </a:lnTo>
                  <a:lnTo>
                    <a:pt x="272509" y="47442"/>
                  </a:lnTo>
                  <a:lnTo>
                    <a:pt x="272767" y="47151"/>
                  </a:lnTo>
                  <a:lnTo>
                    <a:pt x="273058" y="46796"/>
                  </a:lnTo>
                  <a:lnTo>
                    <a:pt x="273349" y="46376"/>
                  </a:lnTo>
                  <a:lnTo>
                    <a:pt x="273607" y="45956"/>
                  </a:lnTo>
                  <a:lnTo>
                    <a:pt x="273833" y="45472"/>
                  </a:lnTo>
                  <a:lnTo>
                    <a:pt x="274091" y="45020"/>
                  </a:lnTo>
                  <a:lnTo>
                    <a:pt x="274317" y="44665"/>
                  </a:lnTo>
                  <a:lnTo>
                    <a:pt x="274544" y="44406"/>
                  </a:lnTo>
                  <a:lnTo>
                    <a:pt x="274640" y="44342"/>
                  </a:lnTo>
                  <a:lnTo>
                    <a:pt x="274705" y="44309"/>
                  </a:lnTo>
                  <a:lnTo>
                    <a:pt x="274834" y="44277"/>
                  </a:lnTo>
                  <a:lnTo>
                    <a:pt x="274931" y="44212"/>
                  </a:lnTo>
                  <a:lnTo>
                    <a:pt x="274996" y="44148"/>
                  </a:lnTo>
                  <a:lnTo>
                    <a:pt x="275093" y="44019"/>
                  </a:lnTo>
                  <a:lnTo>
                    <a:pt x="275157" y="43889"/>
                  </a:lnTo>
                  <a:lnTo>
                    <a:pt x="275189" y="43728"/>
                  </a:lnTo>
                  <a:lnTo>
                    <a:pt x="275222" y="43373"/>
                  </a:lnTo>
                  <a:lnTo>
                    <a:pt x="275222" y="42953"/>
                  </a:lnTo>
                  <a:lnTo>
                    <a:pt x="275157" y="42468"/>
                  </a:lnTo>
                  <a:lnTo>
                    <a:pt x="275028" y="41984"/>
                  </a:lnTo>
                  <a:lnTo>
                    <a:pt x="274834" y="41467"/>
                  </a:lnTo>
                  <a:lnTo>
                    <a:pt x="274608" y="40886"/>
                  </a:lnTo>
                  <a:lnTo>
                    <a:pt x="274447" y="40369"/>
                  </a:lnTo>
                  <a:lnTo>
                    <a:pt x="274350" y="39949"/>
                  </a:lnTo>
                  <a:lnTo>
                    <a:pt x="274317" y="39788"/>
                  </a:lnTo>
                  <a:lnTo>
                    <a:pt x="274350" y="39691"/>
                  </a:lnTo>
                  <a:lnTo>
                    <a:pt x="274350" y="39594"/>
                  </a:lnTo>
                  <a:lnTo>
                    <a:pt x="274350" y="39465"/>
                  </a:lnTo>
                  <a:lnTo>
                    <a:pt x="274285" y="39239"/>
                  </a:lnTo>
                  <a:lnTo>
                    <a:pt x="274156" y="38981"/>
                  </a:lnTo>
                  <a:lnTo>
                    <a:pt x="273994" y="38690"/>
                  </a:lnTo>
                  <a:lnTo>
                    <a:pt x="273801" y="38432"/>
                  </a:lnTo>
                  <a:lnTo>
                    <a:pt x="273639" y="38141"/>
                  </a:lnTo>
                  <a:lnTo>
                    <a:pt x="273510" y="37883"/>
                  </a:lnTo>
                  <a:lnTo>
                    <a:pt x="273445" y="37656"/>
                  </a:lnTo>
                  <a:lnTo>
                    <a:pt x="273413" y="37495"/>
                  </a:lnTo>
                  <a:lnTo>
                    <a:pt x="273316" y="37334"/>
                  </a:lnTo>
                  <a:lnTo>
                    <a:pt x="273090" y="36946"/>
                  </a:lnTo>
                  <a:lnTo>
                    <a:pt x="272767" y="36494"/>
                  </a:lnTo>
                  <a:lnTo>
                    <a:pt x="272347" y="35977"/>
                  </a:lnTo>
                  <a:lnTo>
                    <a:pt x="271863" y="35428"/>
                  </a:lnTo>
                  <a:lnTo>
                    <a:pt x="271314" y="34879"/>
                  </a:lnTo>
                  <a:lnTo>
                    <a:pt x="270700" y="34330"/>
                  </a:lnTo>
                  <a:lnTo>
                    <a:pt x="270054" y="33813"/>
                  </a:lnTo>
                  <a:lnTo>
                    <a:pt x="269505" y="33297"/>
                  </a:lnTo>
                  <a:lnTo>
                    <a:pt x="269021" y="32877"/>
                  </a:lnTo>
                  <a:lnTo>
                    <a:pt x="268730" y="32521"/>
                  </a:lnTo>
                  <a:lnTo>
                    <a:pt x="268666" y="32392"/>
                  </a:lnTo>
                  <a:lnTo>
                    <a:pt x="268666" y="32295"/>
                  </a:lnTo>
                  <a:lnTo>
                    <a:pt x="268763" y="32231"/>
                  </a:lnTo>
                  <a:lnTo>
                    <a:pt x="268989" y="32102"/>
                  </a:lnTo>
                  <a:lnTo>
                    <a:pt x="269893" y="31746"/>
                  </a:lnTo>
                  <a:lnTo>
                    <a:pt x="271185" y="31327"/>
                  </a:lnTo>
                  <a:lnTo>
                    <a:pt x="272735" y="30842"/>
                  </a:lnTo>
                  <a:lnTo>
                    <a:pt x="275319" y="30067"/>
                  </a:lnTo>
                  <a:lnTo>
                    <a:pt x="277224" y="29453"/>
                  </a:lnTo>
                  <a:lnTo>
                    <a:pt x="277902" y="29227"/>
                  </a:lnTo>
                  <a:lnTo>
                    <a:pt x="278419" y="29001"/>
                  </a:lnTo>
                  <a:lnTo>
                    <a:pt x="278742" y="28872"/>
                  </a:lnTo>
                  <a:lnTo>
                    <a:pt x="278839" y="28808"/>
                  </a:lnTo>
                  <a:lnTo>
                    <a:pt x="278871" y="28775"/>
                  </a:lnTo>
                  <a:lnTo>
                    <a:pt x="278903" y="28711"/>
                  </a:lnTo>
                  <a:lnTo>
                    <a:pt x="279033" y="28646"/>
                  </a:lnTo>
                  <a:lnTo>
                    <a:pt x="279485" y="28420"/>
                  </a:lnTo>
                  <a:lnTo>
                    <a:pt x="280066" y="28194"/>
                  </a:lnTo>
                  <a:lnTo>
                    <a:pt x="280680" y="27968"/>
                  </a:lnTo>
                  <a:lnTo>
                    <a:pt x="280970" y="27839"/>
                  </a:lnTo>
                  <a:lnTo>
                    <a:pt x="281326" y="27613"/>
                  </a:lnTo>
                  <a:lnTo>
                    <a:pt x="281713" y="27387"/>
                  </a:lnTo>
                  <a:lnTo>
                    <a:pt x="282068" y="27096"/>
                  </a:lnTo>
                  <a:lnTo>
                    <a:pt x="282391" y="26838"/>
                  </a:lnTo>
                  <a:lnTo>
                    <a:pt x="282682" y="26579"/>
                  </a:lnTo>
                  <a:lnTo>
                    <a:pt x="282843" y="26385"/>
                  </a:lnTo>
                  <a:lnTo>
                    <a:pt x="282843" y="26321"/>
                  </a:lnTo>
                  <a:lnTo>
                    <a:pt x="282843" y="26288"/>
                  </a:lnTo>
                  <a:lnTo>
                    <a:pt x="282843" y="26224"/>
                  </a:lnTo>
                  <a:lnTo>
                    <a:pt x="282876" y="26159"/>
                  </a:lnTo>
                  <a:lnTo>
                    <a:pt x="283037" y="25933"/>
                  </a:lnTo>
                  <a:lnTo>
                    <a:pt x="283296" y="25610"/>
                  </a:lnTo>
                  <a:lnTo>
                    <a:pt x="283619" y="25255"/>
                  </a:lnTo>
                  <a:lnTo>
                    <a:pt x="283877" y="24964"/>
                  </a:lnTo>
                  <a:lnTo>
                    <a:pt x="284103" y="24674"/>
                  </a:lnTo>
                  <a:lnTo>
                    <a:pt x="284329" y="24383"/>
                  </a:lnTo>
                  <a:lnTo>
                    <a:pt x="284490" y="24060"/>
                  </a:lnTo>
                  <a:lnTo>
                    <a:pt x="284652" y="23769"/>
                  </a:lnTo>
                  <a:lnTo>
                    <a:pt x="284813" y="23446"/>
                  </a:lnTo>
                  <a:lnTo>
                    <a:pt x="284910" y="23124"/>
                  </a:lnTo>
                  <a:lnTo>
                    <a:pt x="285007" y="22801"/>
                  </a:lnTo>
                  <a:lnTo>
                    <a:pt x="285040" y="22510"/>
                  </a:lnTo>
                  <a:lnTo>
                    <a:pt x="285072" y="22219"/>
                  </a:lnTo>
                  <a:lnTo>
                    <a:pt x="285072" y="21929"/>
                  </a:lnTo>
                  <a:lnTo>
                    <a:pt x="285072" y="21670"/>
                  </a:lnTo>
                  <a:lnTo>
                    <a:pt x="285007" y="21476"/>
                  </a:lnTo>
                  <a:lnTo>
                    <a:pt x="284910" y="21250"/>
                  </a:lnTo>
                  <a:lnTo>
                    <a:pt x="284781" y="21121"/>
                  </a:lnTo>
                  <a:lnTo>
                    <a:pt x="284620" y="20992"/>
                  </a:lnTo>
                  <a:lnTo>
                    <a:pt x="284490" y="20863"/>
                  </a:lnTo>
                  <a:lnTo>
                    <a:pt x="284394" y="20701"/>
                  </a:lnTo>
                  <a:lnTo>
                    <a:pt x="284329" y="20508"/>
                  </a:lnTo>
                  <a:lnTo>
                    <a:pt x="284361" y="20314"/>
                  </a:lnTo>
                  <a:lnTo>
                    <a:pt x="284394" y="20217"/>
                  </a:lnTo>
                  <a:lnTo>
                    <a:pt x="284458" y="20120"/>
                  </a:lnTo>
                  <a:lnTo>
                    <a:pt x="284490" y="20120"/>
                  </a:lnTo>
                  <a:lnTo>
                    <a:pt x="284555" y="20152"/>
                  </a:lnTo>
                  <a:lnTo>
                    <a:pt x="284652" y="20217"/>
                  </a:lnTo>
                  <a:lnTo>
                    <a:pt x="284749" y="20346"/>
                  </a:lnTo>
                  <a:lnTo>
                    <a:pt x="285072" y="20831"/>
                  </a:lnTo>
                  <a:lnTo>
                    <a:pt x="285330" y="21186"/>
                  </a:lnTo>
                  <a:lnTo>
                    <a:pt x="285524" y="21412"/>
                  </a:lnTo>
                  <a:lnTo>
                    <a:pt x="285589" y="21444"/>
                  </a:lnTo>
                  <a:lnTo>
                    <a:pt x="285685" y="21476"/>
                  </a:lnTo>
                  <a:lnTo>
                    <a:pt x="285718" y="21476"/>
                  </a:lnTo>
                  <a:lnTo>
                    <a:pt x="285750" y="21412"/>
                  </a:lnTo>
                  <a:lnTo>
                    <a:pt x="285750" y="21250"/>
                  </a:lnTo>
                  <a:lnTo>
                    <a:pt x="285718" y="21089"/>
                  </a:lnTo>
                  <a:lnTo>
                    <a:pt x="285589" y="20895"/>
                  </a:lnTo>
                  <a:lnTo>
                    <a:pt x="285459" y="20701"/>
                  </a:lnTo>
                  <a:lnTo>
                    <a:pt x="285330" y="20540"/>
                  </a:lnTo>
                  <a:lnTo>
                    <a:pt x="285201" y="20314"/>
                  </a:lnTo>
                  <a:lnTo>
                    <a:pt x="285169" y="20088"/>
                  </a:lnTo>
                  <a:lnTo>
                    <a:pt x="285169" y="19926"/>
                  </a:lnTo>
                  <a:lnTo>
                    <a:pt x="285201" y="19700"/>
                  </a:lnTo>
                  <a:lnTo>
                    <a:pt x="285169" y="19474"/>
                  </a:lnTo>
                  <a:lnTo>
                    <a:pt x="285136" y="19216"/>
                  </a:lnTo>
                  <a:lnTo>
                    <a:pt x="285072" y="18957"/>
                  </a:lnTo>
                  <a:lnTo>
                    <a:pt x="284910" y="18667"/>
                  </a:lnTo>
                  <a:lnTo>
                    <a:pt x="284878" y="18602"/>
                  </a:lnTo>
                  <a:lnTo>
                    <a:pt x="284813" y="18538"/>
                  </a:lnTo>
                  <a:lnTo>
                    <a:pt x="284717" y="18538"/>
                  </a:lnTo>
                  <a:lnTo>
                    <a:pt x="284620" y="18570"/>
                  </a:lnTo>
                  <a:lnTo>
                    <a:pt x="284329" y="18667"/>
                  </a:lnTo>
                  <a:lnTo>
                    <a:pt x="284103" y="18764"/>
                  </a:lnTo>
                  <a:lnTo>
                    <a:pt x="283909" y="18796"/>
                  </a:lnTo>
                  <a:lnTo>
                    <a:pt x="283845" y="18764"/>
                  </a:lnTo>
                  <a:lnTo>
                    <a:pt x="283780" y="18731"/>
                  </a:lnTo>
                  <a:lnTo>
                    <a:pt x="283651" y="18602"/>
                  </a:lnTo>
                  <a:lnTo>
                    <a:pt x="283651" y="18538"/>
                  </a:lnTo>
                  <a:lnTo>
                    <a:pt x="283651" y="18473"/>
                  </a:lnTo>
                  <a:lnTo>
                    <a:pt x="283683" y="18408"/>
                  </a:lnTo>
                  <a:lnTo>
                    <a:pt x="283748" y="18344"/>
                  </a:lnTo>
                  <a:lnTo>
                    <a:pt x="283909" y="18247"/>
                  </a:lnTo>
                  <a:lnTo>
                    <a:pt x="284168" y="18182"/>
                  </a:lnTo>
                  <a:lnTo>
                    <a:pt x="284394" y="18118"/>
                  </a:lnTo>
                  <a:lnTo>
                    <a:pt x="284523" y="18053"/>
                  </a:lnTo>
                  <a:lnTo>
                    <a:pt x="284555" y="18021"/>
                  </a:lnTo>
                  <a:lnTo>
                    <a:pt x="284555" y="17989"/>
                  </a:lnTo>
                  <a:lnTo>
                    <a:pt x="284458" y="17956"/>
                  </a:lnTo>
                  <a:lnTo>
                    <a:pt x="284329" y="17892"/>
                  </a:lnTo>
                  <a:lnTo>
                    <a:pt x="284264" y="17795"/>
                  </a:lnTo>
                  <a:lnTo>
                    <a:pt x="284297" y="17698"/>
                  </a:lnTo>
                  <a:lnTo>
                    <a:pt x="284361" y="17601"/>
                  </a:lnTo>
                  <a:lnTo>
                    <a:pt x="284394" y="17569"/>
                  </a:lnTo>
                  <a:lnTo>
                    <a:pt x="284394" y="17504"/>
                  </a:lnTo>
                  <a:lnTo>
                    <a:pt x="284394" y="17375"/>
                  </a:lnTo>
                  <a:lnTo>
                    <a:pt x="284297" y="17246"/>
                  </a:lnTo>
                  <a:lnTo>
                    <a:pt x="284135" y="17117"/>
                  </a:lnTo>
                  <a:lnTo>
                    <a:pt x="283974" y="16987"/>
                  </a:lnTo>
                  <a:lnTo>
                    <a:pt x="283845" y="16826"/>
                  </a:lnTo>
                  <a:lnTo>
                    <a:pt x="283780" y="16697"/>
                  </a:lnTo>
                  <a:lnTo>
                    <a:pt x="283780" y="16535"/>
                  </a:lnTo>
                  <a:lnTo>
                    <a:pt x="283780" y="16406"/>
                  </a:lnTo>
                  <a:lnTo>
                    <a:pt x="283780" y="16277"/>
                  </a:lnTo>
                  <a:lnTo>
                    <a:pt x="283715" y="16148"/>
                  </a:lnTo>
                  <a:lnTo>
                    <a:pt x="283651" y="16051"/>
                  </a:lnTo>
                  <a:lnTo>
                    <a:pt x="283554" y="16019"/>
                  </a:lnTo>
                  <a:lnTo>
                    <a:pt x="283457" y="16083"/>
                  </a:lnTo>
                  <a:lnTo>
                    <a:pt x="283360" y="16180"/>
                  </a:lnTo>
                  <a:lnTo>
                    <a:pt x="283296" y="16341"/>
                  </a:lnTo>
                  <a:lnTo>
                    <a:pt x="283231" y="16503"/>
                  </a:lnTo>
                  <a:lnTo>
                    <a:pt x="283102" y="16632"/>
                  </a:lnTo>
                  <a:lnTo>
                    <a:pt x="282908" y="16729"/>
                  </a:lnTo>
                  <a:lnTo>
                    <a:pt x="282714" y="16729"/>
                  </a:lnTo>
                  <a:lnTo>
                    <a:pt x="282553" y="16697"/>
                  </a:lnTo>
                  <a:lnTo>
                    <a:pt x="282488" y="16664"/>
                  </a:lnTo>
                  <a:lnTo>
                    <a:pt x="282456" y="16632"/>
                  </a:lnTo>
                  <a:lnTo>
                    <a:pt x="282424" y="16568"/>
                  </a:lnTo>
                  <a:lnTo>
                    <a:pt x="282456" y="16503"/>
                  </a:lnTo>
                  <a:lnTo>
                    <a:pt x="282553" y="16341"/>
                  </a:lnTo>
                  <a:lnTo>
                    <a:pt x="282617" y="16245"/>
                  </a:lnTo>
                  <a:lnTo>
                    <a:pt x="282682" y="16148"/>
                  </a:lnTo>
                  <a:lnTo>
                    <a:pt x="282682" y="16051"/>
                  </a:lnTo>
                  <a:lnTo>
                    <a:pt x="282650" y="16019"/>
                  </a:lnTo>
                  <a:lnTo>
                    <a:pt x="282553" y="15954"/>
                  </a:lnTo>
                  <a:lnTo>
                    <a:pt x="282456" y="15889"/>
                  </a:lnTo>
                  <a:lnTo>
                    <a:pt x="282068" y="15792"/>
                  </a:lnTo>
                  <a:lnTo>
                    <a:pt x="281745" y="15728"/>
                  </a:lnTo>
                  <a:lnTo>
                    <a:pt x="281552" y="15663"/>
                  </a:lnTo>
                  <a:lnTo>
                    <a:pt x="281519" y="15599"/>
                  </a:lnTo>
                  <a:lnTo>
                    <a:pt x="281552" y="15566"/>
                  </a:lnTo>
                  <a:lnTo>
                    <a:pt x="281681" y="15502"/>
                  </a:lnTo>
                  <a:lnTo>
                    <a:pt x="281842" y="15437"/>
                  </a:lnTo>
                  <a:lnTo>
                    <a:pt x="281971" y="15373"/>
                  </a:lnTo>
                  <a:lnTo>
                    <a:pt x="282068" y="15308"/>
                  </a:lnTo>
                  <a:lnTo>
                    <a:pt x="282101" y="15211"/>
                  </a:lnTo>
                  <a:lnTo>
                    <a:pt x="282101" y="15147"/>
                  </a:lnTo>
                  <a:lnTo>
                    <a:pt x="282068" y="15050"/>
                  </a:lnTo>
                  <a:lnTo>
                    <a:pt x="281971" y="15017"/>
                  </a:lnTo>
                  <a:lnTo>
                    <a:pt x="281842" y="14953"/>
                  </a:lnTo>
                  <a:lnTo>
                    <a:pt x="281713" y="14920"/>
                  </a:lnTo>
                  <a:lnTo>
                    <a:pt x="281648" y="14953"/>
                  </a:lnTo>
                  <a:lnTo>
                    <a:pt x="281616" y="15017"/>
                  </a:lnTo>
                  <a:lnTo>
                    <a:pt x="281616" y="15082"/>
                  </a:lnTo>
                  <a:lnTo>
                    <a:pt x="281648" y="15147"/>
                  </a:lnTo>
                  <a:lnTo>
                    <a:pt x="281616" y="15179"/>
                  </a:lnTo>
                  <a:lnTo>
                    <a:pt x="281552" y="15243"/>
                  </a:lnTo>
                  <a:lnTo>
                    <a:pt x="281455" y="15308"/>
                  </a:lnTo>
                  <a:lnTo>
                    <a:pt x="281261" y="15308"/>
                  </a:lnTo>
                  <a:lnTo>
                    <a:pt x="281067" y="15276"/>
                  </a:lnTo>
                  <a:lnTo>
                    <a:pt x="280906" y="15211"/>
                  </a:lnTo>
                  <a:lnTo>
                    <a:pt x="280777" y="15082"/>
                  </a:lnTo>
                  <a:lnTo>
                    <a:pt x="280712" y="14953"/>
                  </a:lnTo>
                  <a:lnTo>
                    <a:pt x="280647" y="14791"/>
                  </a:lnTo>
                  <a:lnTo>
                    <a:pt x="280550" y="14694"/>
                  </a:lnTo>
                  <a:lnTo>
                    <a:pt x="280454" y="14630"/>
                  </a:lnTo>
                  <a:lnTo>
                    <a:pt x="280292" y="14598"/>
                  </a:lnTo>
                  <a:lnTo>
                    <a:pt x="280195" y="14598"/>
                  </a:lnTo>
                  <a:lnTo>
                    <a:pt x="280066" y="14501"/>
                  </a:lnTo>
                  <a:lnTo>
                    <a:pt x="279969" y="14339"/>
                  </a:lnTo>
                  <a:lnTo>
                    <a:pt x="279937" y="14145"/>
                  </a:lnTo>
                  <a:lnTo>
                    <a:pt x="279905" y="13984"/>
                  </a:lnTo>
                  <a:lnTo>
                    <a:pt x="279808" y="13822"/>
                  </a:lnTo>
                  <a:lnTo>
                    <a:pt x="279678" y="13726"/>
                  </a:lnTo>
                  <a:lnTo>
                    <a:pt x="279614" y="13726"/>
                  </a:lnTo>
                  <a:lnTo>
                    <a:pt x="279549" y="13693"/>
                  </a:lnTo>
                  <a:lnTo>
                    <a:pt x="279420" y="13693"/>
                  </a:lnTo>
                  <a:lnTo>
                    <a:pt x="279291" y="13629"/>
                  </a:lnTo>
                  <a:lnTo>
                    <a:pt x="279194" y="13499"/>
                  </a:lnTo>
                  <a:lnTo>
                    <a:pt x="279129" y="13370"/>
                  </a:lnTo>
                  <a:lnTo>
                    <a:pt x="279065" y="13241"/>
                  </a:lnTo>
                  <a:lnTo>
                    <a:pt x="278968" y="13112"/>
                  </a:lnTo>
                  <a:lnTo>
                    <a:pt x="278839" y="13047"/>
                  </a:lnTo>
                  <a:lnTo>
                    <a:pt x="278548" y="13047"/>
                  </a:lnTo>
                  <a:lnTo>
                    <a:pt x="278451" y="12983"/>
                  </a:lnTo>
                  <a:lnTo>
                    <a:pt x="278387" y="12918"/>
                  </a:lnTo>
                  <a:lnTo>
                    <a:pt x="278387" y="12854"/>
                  </a:lnTo>
                  <a:lnTo>
                    <a:pt x="278387" y="12789"/>
                  </a:lnTo>
                  <a:lnTo>
                    <a:pt x="278387" y="12757"/>
                  </a:lnTo>
                  <a:lnTo>
                    <a:pt x="278290" y="12628"/>
                  </a:lnTo>
                  <a:lnTo>
                    <a:pt x="278128" y="12563"/>
                  </a:lnTo>
                  <a:lnTo>
                    <a:pt x="277902" y="12498"/>
                  </a:lnTo>
                  <a:lnTo>
                    <a:pt x="277256" y="12337"/>
                  </a:lnTo>
                  <a:lnTo>
                    <a:pt x="277030" y="12240"/>
                  </a:lnTo>
                  <a:lnTo>
                    <a:pt x="276869" y="12175"/>
                  </a:lnTo>
                  <a:lnTo>
                    <a:pt x="276740" y="12078"/>
                  </a:lnTo>
                  <a:lnTo>
                    <a:pt x="276675" y="11982"/>
                  </a:lnTo>
                  <a:lnTo>
                    <a:pt x="276643" y="11885"/>
                  </a:lnTo>
                  <a:lnTo>
                    <a:pt x="276643" y="11788"/>
                  </a:lnTo>
                  <a:lnTo>
                    <a:pt x="276675" y="11659"/>
                  </a:lnTo>
                  <a:lnTo>
                    <a:pt x="276643" y="11529"/>
                  </a:lnTo>
                  <a:lnTo>
                    <a:pt x="276578" y="11465"/>
                  </a:lnTo>
                  <a:lnTo>
                    <a:pt x="276481" y="11400"/>
                  </a:lnTo>
                  <a:lnTo>
                    <a:pt x="276352" y="11368"/>
                  </a:lnTo>
                  <a:lnTo>
                    <a:pt x="276191" y="11368"/>
                  </a:lnTo>
                  <a:lnTo>
                    <a:pt x="276029" y="11400"/>
                  </a:lnTo>
                  <a:lnTo>
                    <a:pt x="275803" y="11433"/>
                  </a:lnTo>
                  <a:lnTo>
                    <a:pt x="275642" y="11497"/>
                  </a:lnTo>
                  <a:lnTo>
                    <a:pt x="275448" y="11497"/>
                  </a:lnTo>
                  <a:lnTo>
                    <a:pt x="275415" y="11465"/>
                  </a:lnTo>
                  <a:lnTo>
                    <a:pt x="275448" y="11368"/>
                  </a:lnTo>
                  <a:lnTo>
                    <a:pt x="275545" y="11239"/>
                  </a:lnTo>
                  <a:lnTo>
                    <a:pt x="275900" y="10884"/>
                  </a:lnTo>
                  <a:lnTo>
                    <a:pt x="276061" y="10722"/>
                  </a:lnTo>
                  <a:lnTo>
                    <a:pt x="276158" y="10561"/>
                  </a:lnTo>
                  <a:lnTo>
                    <a:pt x="276191" y="10464"/>
                  </a:lnTo>
                  <a:lnTo>
                    <a:pt x="276158" y="10431"/>
                  </a:lnTo>
                  <a:lnTo>
                    <a:pt x="276126" y="10399"/>
                  </a:lnTo>
                  <a:lnTo>
                    <a:pt x="275157" y="10141"/>
                  </a:lnTo>
                  <a:lnTo>
                    <a:pt x="274802" y="9979"/>
                  </a:lnTo>
                  <a:lnTo>
                    <a:pt x="274705" y="9915"/>
                  </a:lnTo>
                  <a:lnTo>
                    <a:pt x="274640" y="9850"/>
                  </a:lnTo>
                  <a:lnTo>
                    <a:pt x="274608" y="9786"/>
                  </a:lnTo>
                  <a:lnTo>
                    <a:pt x="274608" y="9689"/>
                  </a:lnTo>
                  <a:lnTo>
                    <a:pt x="274640" y="9592"/>
                  </a:lnTo>
                  <a:lnTo>
                    <a:pt x="274737" y="9495"/>
                  </a:lnTo>
                  <a:lnTo>
                    <a:pt x="274802" y="9366"/>
                  </a:lnTo>
                  <a:lnTo>
                    <a:pt x="274834" y="9236"/>
                  </a:lnTo>
                  <a:lnTo>
                    <a:pt x="274834" y="9075"/>
                  </a:lnTo>
                  <a:lnTo>
                    <a:pt x="274802" y="8914"/>
                  </a:lnTo>
                  <a:lnTo>
                    <a:pt x="274737" y="8720"/>
                  </a:lnTo>
                  <a:lnTo>
                    <a:pt x="274640" y="8558"/>
                  </a:lnTo>
                  <a:lnTo>
                    <a:pt x="274382" y="8171"/>
                  </a:lnTo>
                  <a:lnTo>
                    <a:pt x="274059" y="7815"/>
                  </a:lnTo>
                  <a:lnTo>
                    <a:pt x="273639" y="7493"/>
                  </a:lnTo>
                  <a:lnTo>
                    <a:pt x="273219" y="7234"/>
                  </a:lnTo>
                  <a:lnTo>
                    <a:pt x="272961" y="7137"/>
                  </a:lnTo>
                  <a:lnTo>
                    <a:pt x="272735" y="7040"/>
                  </a:lnTo>
                  <a:lnTo>
                    <a:pt x="272251" y="6911"/>
                  </a:lnTo>
                  <a:lnTo>
                    <a:pt x="271928" y="6879"/>
                  </a:lnTo>
                  <a:lnTo>
                    <a:pt x="271798" y="6879"/>
                  </a:lnTo>
                  <a:lnTo>
                    <a:pt x="271702" y="6911"/>
                  </a:lnTo>
                  <a:lnTo>
                    <a:pt x="271637" y="6944"/>
                  </a:lnTo>
                  <a:lnTo>
                    <a:pt x="271605" y="7008"/>
                  </a:lnTo>
                  <a:lnTo>
                    <a:pt x="271540" y="7170"/>
                  </a:lnTo>
                  <a:lnTo>
                    <a:pt x="271508" y="7202"/>
                  </a:lnTo>
                  <a:lnTo>
                    <a:pt x="271443" y="7202"/>
                  </a:lnTo>
                  <a:lnTo>
                    <a:pt x="271314" y="7105"/>
                  </a:lnTo>
                  <a:lnTo>
                    <a:pt x="271120" y="6911"/>
                  </a:lnTo>
                  <a:lnTo>
                    <a:pt x="270991" y="6750"/>
                  </a:lnTo>
                  <a:lnTo>
                    <a:pt x="270862" y="6524"/>
                  </a:lnTo>
                  <a:lnTo>
                    <a:pt x="270830" y="6330"/>
                  </a:lnTo>
                  <a:lnTo>
                    <a:pt x="270830" y="6136"/>
                  </a:lnTo>
                  <a:lnTo>
                    <a:pt x="270862" y="6039"/>
                  </a:lnTo>
                  <a:lnTo>
                    <a:pt x="270830" y="5942"/>
                  </a:lnTo>
                  <a:lnTo>
                    <a:pt x="270797" y="5845"/>
                  </a:lnTo>
                  <a:lnTo>
                    <a:pt x="270700" y="5781"/>
                  </a:lnTo>
                  <a:lnTo>
                    <a:pt x="270603" y="5716"/>
                  </a:lnTo>
                  <a:lnTo>
                    <a:pt x="270442" y="5619"/>
                  </a:lnTo>
                  <a:lnTo>
                    <a:pt x="270022" y="5490"/>
                  </a:lnTo>
                  <a:lnTo>
                    <a:pt x="269667" y="5361"/>
                  </a:lnTo>
                  <a:lnTo>
                    <a:pt x="269344" y="5200"/>
                  </a:lnTo>
                  <a:lnTo>
                    <a:pt x="269150" y="5070"/>
                  </a:lnTo>
                  <a:lnTo>
                    <a:pt x="269086" y="4973"/>
                  </a:lnTo>
                  <a:lnTo>
                    <a:pt x="269021" y="4909"/>
                  </a:lnTo>
                  <a:lnTo>
                    <a:pt x="268989" y="4780"/>
                  </a:lnTo>
                  <a:lnTo>
                    <a:pt x="268956" y="4747"/>
                  </a:lnTo>
                  <a:lnTo>
                    <a:pt x="268924" y="4780"/>
                  </a:lnTo>
                  <a:lnTo>
                    <a:pt x="268860" y="4877"/>
                  </a:lnTo>
                  <a:lnTo>
                    <a:pt x="268795" y="4941"/>
                  </a:lnTo>
                  <a:lnTo>
                    <a:pt x="268698" y="5006"/>
                  </a:lnTo>
                  <a:lnTo>
                    <a:pt x="268569" y="5038"/>
                  </a:lnTo>
                  <a:lnTo>
                    <a:pt x="268440" y="5038"/>
                  </a:lnTo>
                  <a:lnTo>
                    <a:pt x="268375" y="5006"/>
                  </a:lnTo>
                  <a:lnTo>
                    <a:pt x="268343" y="4973"/>
                  </a:lnTo>
                  <a:lnTo>
                    <a:pt x="268343" y="4909"/>
                  </a:lnTo>
                  <a:lnTo>
                    <a:pt x="268343" y="4844"/>
                  </a:lnTo>
                  <a:lnTo>
                    <a:pt x="268472" y="4683"/>
                  </a:lnTo>
                  <a:lnTo>
                    <a:pt x="268666" y="4521"/>
                  </a:lnTo>
                  <a:lnTo>
                    <a:pt x="268892" y="4295"/>
                  </a:lnTo>
                  <a:lnTo>
                    <a:pt x="268956" y="4198"/>
                  </a:lnTo>
                  <a:lnTo>
                    <a:pt x="268989" y="4102"/>
                  </a:lnTo>
                  <a:lnTo>
                    <a:pt x="268989" y="4037"/>
                  </a:lnTo>
                  <a:lnTo>
                    <a:pt x="268989" y="3940"/>
                  </a:lnTo>
                  <a:lnTo>
                    <a:pt x="268924" y="3843"/>
                  </a:lnTo>
                  <a:lnTo>
                    <a:pt x="268827" y="3746"/>
                  </a:lnTo>
                  <a:lnTo>
                    <a:pt x="268666" y="3553"/>
                  </a:lnTo>
                  <a:lnTo>
                    <a:pt x="268569" y="3488"/>
                  </a:lnTo>
                  <a:lnTo>
                    <a:pt x="268537" y="3520"/>
                  </a:lnTo>
                  <a:lnTo>
                    <a:pt x="268537" y="3553"/>
                  </a:lnTo>
                  <a:lnTo>
                    <a:pt x="268537" y="3714"/>
                  </a:lnTo>
                  <a:lnTo>
                    <a:pt x="268537" y="3811"/>
                  </a:lnTo>
                  <a:lnTo>
                    <a:pt x="268537" y="3875"/>
                  </a:lnTo>
                  <a:lnTo>
                    <a:pt x="268440" y="4102"/>
                  </a:lnTo>
                  <a:lnTo>
                    <a:pt x="268278" y="4328"/>
                  </a:lnTo>
                  <a:lnTo>
                    <a:pt x="268052" y="4554"/>
                  </a:lnTo>
                  <a:lnTo>
                    <a:pt x="267503" y="5038"/>
                  </a:lnTo>
                  <a:lnTo>
                    <a:pt x="267471" y="4424"/>
                  </a:lnTo>
                  <a:lnTo>
                    <a:pt x="267406" y="4198"/>
                  </a:lnTo>
                  <a:lnTo>
                    <a:pt x="267277" y="3972"/>
                  </a:lnTo>
                  <a:lnTo>
                    <a:pt x="267116" y="3779"/>
                  </a:lnTo>
                  <a:lnTo>
                    <a:pt x="267019" y="3714"/>
                  </a:lnTo>
                  <a:lnTo>
                    <a:pt x="266922" y="3682"/>
                  </a:lnTo>
                  <a:lnTo>
                    <a:pt x="266728" y="3617"/>
                  </a:lnTo>
                  <a:lnTo>
                    <a:pt x="266631" y="3520"/>
                  </a:lnTo>
                  <a:lnTo>
                    <a:pt x="266599" y="3456"/>
                  </a:lnTo>
                  <a:lnTo>
                    <a:pt x="266599" y="3423"/>
                  </a:lnTo>
                  <a:lnTo>
                    <a:pt x="266631" y="3359"/>
                  </a:lnTo>
                  <a:lnTo>
                    <a:pt x="266663" y="3294"/>
                  </a:lnTo>
                  <a:lnTo>
                    <a:pt x="266760" y="3197"/>
                  </a:lnTo>
                  <a:lnTo>
                    <a:pt x="266760" y="3133"/>
                  </a:lnTo>
                  <a:lnTo>
                    <a:pt x="266760" y="3100"/>
                  </a:lnTo>
                  <a:lnTo>
                    <a:pt x="266631" y="3068"/>
                  </a:lnTo>
                  <a:lnTo>
                    <a:pt x="266437" y="3036"/>
                  </a:lnTo>
                  <a:lnTo>
                    <a:pt x="266308" y="3036"/>
                  </a:lnTo>
                  <a:lnTo>
                    <a:pt x="266179" y="3068"/>
                  </a:lnTo>
                  <a:lnTo>
                    <a:pt x="266050" y="3133"/>
                  </a:lnTo>
                  <a:lnTo>
                    <a:pt x="265953" y="3230"/>
                  </a:lnTo>
                  <a:lnTo>
                    <a:pt x="265856" y="3326"/>
                  </a:lnTo>
                  <a:lnTo>
                    <a:pt x="265759" y="3456"/>
                  </a:lnTo>
                  <a:lnTo>
                    <a:pt x="265695" y="3617"/>
                  </a:lnTo>
                  <a:lnTo>
                    <a:pt x="265662" y="3779"/>
                  </a:lnTo>
                  <a:lnTo>
                    <a:pt x="265598" y="3843"/>
                  </a:lnTo>
                  <a:lnTo>
                    <a:pt x="265404" y="3875"/>
                  </a:lnTo>
                  <a:lnTo>
                    <a:pt x="264823" y="3908"/>
                  </a:lnTo>
                  <a:lnTo>
                    <a:pt x="264500" y="3908"/>
                  </a:lnTo>
                  <a:lnTo>
                    <a:pt x="264306" y="3875"/>
                  </a:lnTo>
                  <a:lnTo>
                    <a:pt x="264177" y="3843"/>
                  </a:lnTo>
                  <a:lnTo>
                    <a:pt x="264177" y="3811"/>
                  </a:lnTo>
                  <a:lnTo>
                    <a:pt x="264209" y="3811"/>
                  </a:lnTo>
                  <a:lnTo>
                    <a:pt x="264241" y="3746"/>
                  </a:lnTo>
                  <a:lnTo>
                    <a:pt x="264241" y="3682"/>
                  </a:lnTo>
                  <a:lnTo>
                    <a:pt x="264144" y="3488"/>
                  </a:lnTo>
                  <a:lnTo>
                    <a:pt x="264015" y="3230"/>
                  </a:lnTo>
                  <a:lnTo>
                    <a:pt x="263821" y="2939"/>
                  </a:lnTo>
                  <a:lnTo>
                    <a:pt x="263595" y="2648"/>
                  </a:lnTo>
                  <a:lnTo>
                    <a:pt x="263369" y="2390"/>
                  </a:lnTo>
                  <a:lnTo>
                    <a:pt x="263176" y="2196"/>
                  </a:lnTo>
                  <a:lnTo>
                    <a:pt x="263014" y="2099"/>
                  </a:lnTo>
                  <a:lnTo>
                    <a:pt x="262917" y="2099"/>
                  </a:lnTo>
                  <a:lnTo>
                    <a:pt x="262853" y="2196"/>
                  </a:lnTo>
                  <a:lnTo>
                    <a:pt x="262788" y="2325"/>
                  </a:lnTo>
                  <a:lnTo>
                    <a:pt x="262723" y="2454"/>
                  </a:lnTo>
                  <a:lnTo>
                    <a:pt x="262691" y="2551"/>
                  </a:lnTo>
                  <a:lnTo>
                    <a:pt x="262659" y="2616"/>
                  </a:lnTo>
                  <a:lnTo>
                    <a:pt x="262497" y="2713"/>
                  </a:lnTo>
                  <a:lnTo>
                    <a:pt x="262336" y="2777"/>
                  </a:lnTo>
                  <a:lnTo>
                    <a:pt x="262142" y="2745"/>
                  </a:lnTo>
                  <a:lnTo>
                    <a:pt x="261948" y="2713"/>
                  </a:lnTo>
                  <a:lnTo>
                    <a:pt x="261787" y="2713"/>
                  </a:lnTo>
                  <a:lnTo>
                    <a:pt x="261658" y="2745"/>
                  </a:lnTo>
                  <a:lnTo>
                    <a:pt x="261593" y="2810"/>
                  </a:lnTo>
                  <a:lnTo>
                    <a:pt x="261561" y="2874"/>
                  </a:lnTo>
                  <a:lnTo>
                    <a:pt x="261464" y="2939"/>
                  </a:lnTo>
                  <a:lnTo>
                    <a:pt x="261238" y="2939"/>
                  </a:lnTo>
                  <a:lnTo>
                    <a:pt x="261109" y="2874"/>
                  </a:lnTo>
                  <a:lnTo>
                    <a:pt x="261044" y="2745"/>
                  </a:lnTo>
                  <a:lnTo>
                    <a:pt x="261012" y="2616"/>
                  </a:lnTo>
                  <a:lnTo>
                    <a:pt x="261012" y="2487"/>
                  </a:lnTo>
                  <a:lnTo>
                    <a:pt x="261076" y="2261"/>
                  </a:lnTo>
                  <a:lnTo>
                    <a:pt x="261076" y="2228"/>
                  </a:lnTo>
                  <a:lnTo>
                    <a:pt x="261044" y="2196"/>
                  </a:lnTo>
                  <a:lnTo>
                    <a:pt x="260947" y="2228"/>
                  </a:lnTo>
                  <a:lnTo>
                    <a:pt x="260689" y="2390"/>
                  </a:lnTo>
                  <a:lnTo>
                    <a:pt x="260560" y="2422"/>
                  </a:lnTo>
                  <a:lnTo>
                    <a:pt x="260430" y="2487"/>
                  </a:lnTo>
                  <a:lnTo>
                    <a:pt x="260075" y="2487"/>
                  </a:lnTo>
                  <a:lnTo>
                    <a:pt x="259623" y="2422"/>
                  </a:lnTo>
                  <a:lnTo>
                    <a:pt x="259042" y="2293"/>
                  </a:lnTo>
                  <a:lnTo>
                    <a:pt x="258493" y="2164"/>
                  </a:lnTo>
                  <a:lnTo>
                    <a:pt x="258073" y="2099"/>
                  </a:lnTo>
                  <a:lnTo>
                    <a:pt x="257911" y="2099"/>
                  </a:lnTo>
                  <a:lnTo>
                    <a:pt x="257782" y="2132"/>
                  </a:lnTo>
                  <a:lnTo>
                    <a:pt x="257685" y="2196"/>
                  </a:lnTo>
                  <a:lnTo>
                    <a:pt x="257621" y="2261"/>
                  </a:lnTo>
                  <a:lnTo>
                    <a:pt x="257556" y="2325"/>
                  </a:lnTo>
                  <a:lnTo>
                    <a:pt x="257492" y="2390"/>
                  </a:lnTo>
                  <a:lnTo>
                    <a:pt x="257265" y="2422"/>
                  </a:lnTo>
                  <a:lnTo>
                    <a:pt x="256975" y="2422"/>
                  </a:lnTo>
                  <a:lnTo>
                    <a:pt x="256652" y="2390"/>
                  </a:lnTo>
                  <a:lnTo>
                    <a:pt x="256297" y="2261"/>
                  </a:lnTo>
                  <a:lnTo>
                    <a:pt x="255941" y="2132"/>
                  </a:lnTo>
                  <a:lnTo>
                    <a:pt x="255586" y="1970"/>
                  </a:lnTo>
                  <a:lnTo>
                    <a:pt x="255295" y="1744"/>
                  </a:lnTo>
                  <a:lnTo>
                    <a:pt x="255069" y="1550"/>
                  </a:lnTo>
                  <a:lnTo>
                    <a:pt x="254843" y="1389"/>
                  </a:lnTo>
                  <a:lnTo>
                    <a:pt x="254650" y="1292"/>
                  </a:lnTo>
                  <a:lnTo>
                    <a:pt x="254520" y="1227"/>
                  </a:lnTo>
                  <a:lnTo>
                    <a:pt x="254391" y="1227"/>
                  </a:lnTo>
                  <a:lnTo>
                    <a:pt x="254327" y="1260"/>
                  </a:lnTo>
                  <a:lnTo>
                    <a:pt x="254294" y="1356"/>
                  </a:lnTo>
                  <a:lnTo>
                    <a:pt x="254327" y="1486"/>
                  </a:lnTo>
                  <a:lnTo>
                    <a:pt x="254327" y="1615"/>
                  </a:lnTo>
                  <a:lnTo>
                    <a:pt x="254294" y="1679"/>
                  </a:lnTo>
                  <a:lnTo>
                    <a:pt x="254230" y="1712"/>
                  </a:lnTo>
                  <a:lnTo>
                    <a:pt x="254133" y="1647"/>
                  </a:lnTo>
                  <a:lnTo>
                    <a:pt x="254004" y="1582"/>
                  </a:lnTo>
                  <a:lnTo>
                    <a:pt x="253907" y="1582"/>
                  </a:lnTo>
                  <a:lnTo>
                    <a:pt x="253810" y="1647"/>
                  </a:lnTo>
                  <a:lnTo>
                    <a:pt x="253745" y="1744"/>
                  </a:lnTo>
                  <a:lnTo>
                    <a:pt x="253713" y="1873"/>
                  </a:lnTo>
                  <a:lnTo>
                    <a:pt x="253681" y="1938"/>
                  </a:lnTo>
                  <a:lnTo>
                    <a:pt x="253616" y="2002"/>
                  </a:lnTo>
                  <a:lnTo>
                    <a:pt x="253519" y="2002"/>
                  </a:lnTo>
                  <a:lnTo>
                    <a:pt x="253390" y="1970"/>
                  </a:lnTo>
                  <a:lnTo>
                    <a:pt x="253229" y="1873"/>
                  </a:lnTo>
                  <a:lnTo>
                    <a:pt x="252647" y="1550"/>
                  </a:lnTo>
                  <a:lnTo>
                    <a:pt x="252324" y="1389"/>
                  </a:lnTo>
                  <a:lnTo>
                    <a:pt x="252034" y="1292"/>
                  </a:lnTo>
                  <a:lnTo>
                    <a:pt x="251840" y="1260"/>
                  </a:lnTo>
                  <a:lnTo>
                    <a:pt x="251743" y="1260"/>
                  </a:lnTo>
                  <a:lnTo>
                    <a:pt x="251678" y="1292"/>
                  </a:lnTo>
                  <a:lnTo>
                    <a:pt x="251549" y="1324"/>
                  </a:lnTo>
                  <a:lnTo>
                    <a:pt x="251097" y="1324"/>
                  </a:lnTo>
                  <a:lnTo>
                    <a:pt x="250839" y="1260"/>
                  </a:lnTo>
                  <a:lnTo>
                    <a:pt x="250580" y="1195"/>
                  </a:lnTo>
                  <a:lnTo>
                    <a:pt x="250387" y="1227"/>
                  </a:lnTo>
                  <a:lnTo>
                    <a:pt x="250225" y="1292"/>
                  </a:lnTo>
                  <a:lnTo>
                    <a:pt x="250160" y="1324"/>
                  </a:lnTo>
                  <a:lnTo>
                    <a:pt x="250128" y="1389"/>
                  </a:lnTo>
                  <a:lnTo>
                    <a:pt x="250096" y="1486"/>
                  </a:lnTo>
                  <a:lnTo>
                    <a:pt x="250031" y="1518"/>
                  </a:lnTo>
                  <a:lnTo>
                    <a:pt x="249967" y="1550"/>
                  </a:lnTo>
                  <a:lnTo>
                    <a:pt x="249870" y="1582"/>
                  </a:lnTo>
                  <a:lnTo>
                    <a:pt x="249579" y="1550"/>
                  </a:lnTo>
                  <a:lnTo>
                    <a:pt x="249192" y="1421"/>
                  </a:lnTo>
                  <a:lnTo>
                    <a:pt x="248029" y="1066"/>
                  </a:lnTo>
                  <a:lnTo>
                    <a:pt x="247577" y="937"/>
                  </a:lnTo>
                  <a:lnTo>
                    <a:pt x="247222" y="872"/>
                  </a:lnTo>
                  <a:lnTo>
                    <a:pt x="246931" y="840"/>
                  </a:lnTo>
                  <a:lnTo>
                    <a:pt x="246705" y="840"/>
                  </a:lnTo>
                  <a:lnTo>
                    <a:pt x="246576" y="904"/>
                  </a:lnTo>
                  <a:lnTo>
                    <a:pt x="246511" y="969"/>
                  </a:lnTo>
                  <a:lnTo>
                    <a:pt x="246511" y="1001"/>
                  </a:lnTo>
                  <a:lnTo>
                    <a:pt x="246479" y="1098"/>
                  </a:lnTo>
                  <a:lnTo>
                    <a:pt x="246414" y="1163"/>
                  </a:lnTo>
                  <a:lnTo>
                    <a:pt x="246350" y="1195"/>
                  </a:lnTo>
                  <a:lnTo>
                    <a:pt x="246285" y="1195"/>
                  </a:lnTo>
                  <a:lnTo>
                    <a:pt x="246059" y="1163"/>
                  </a:lnTo>
                  <a:lnTo>
                    <a:pt x="245801" y="1066"/>
                  </a:lnTo>
                  <a:lnTo>
                    <a:pt x="245478" y="937"/>
                  </a:lnTo>
                  <a:lnTo>
                    <a:pt x="245155" y="904"/>
                  </a:lnTo>
                  <a:lnTo>
                    <a:pt x="244799" y="904"/>
                  </a:lnTo>
                  <a:lnTo>
                    <a:pt x="244476" y="969"/>
                  </a:lnTo>
                  <a:lnTo>
                    <a:pt x="244186" y="1066"/>
                  </a:lnTo>
                  <a:lnTo>
                    <a:pt x="243895" y="1066"/>
                  </a:lnTo>
                  <a:lnTo>
                    <a:pt x="243831" y="1033"/>
                  </a:lnTo>
                  <a:lnTo>
                    <a:pt x="243831" y="1001"/>
                  </a:lnTo>
                  <a:lnTo>
                    <a:pt x="243831" y="937"/>
                  </a:lnTo>
                  <a:lnTo>
                    <a:pt x="243831" y="904"/>
                  </a:lnTo>
                  <a:lnTo>
                    <a:pt x="243798" y="872"/>
                  </a:lnTo>
                  <a:lnTo>
                    <a:pt x="243701" y="872"/>
                  </a:lnTo>
                  <a:lnTo>
                    <a:pt x="243540" y="937"/>
                  </a:lnTo>
                  <a:lnTo>
                    <a:pt x="243346" y="1098"/>
                  </a:lnTo>
                  <a:lnTo>
                    <a:pt x="243217" y="1163"/>
                  </a:lnTo>
                  <a:lnTo>
                    <a:pt x="243055" y="1227"/>
                  </a:lnTo>
                  <a:lnTo>
                    <a:pt x="242732" y="1324"/>
                  </a:lnTo>
                  <a:lnTo>
                    <a:pt x="242410" y="1389"/>
                  </a:lnTo>
                  <a:lnTo>
                    <a:pt x="242087" y="1356"/>
                  </a:lnTo>
                  <a:lnTo>
                    <a:pt x="241796" y="1324"/>
                  </a:lnTo>
                  <a:lnTo>
                    <a:pt x="241538" y="1356"/>
                  </a:lnTo>
                  <a:lnTo>
                    <a:pt x="241376" y="1421"/>
                  </a:lnTo>
                  <a:lnTo>
                    <a:pt x="241311" y="1453"/>
                  </a:lnTo>
                  <a:lnTo>
                    <a:pt x="241279" y="1518"/>
                  </a:lnTo>
                  <a:lnTo>
                    <a:pt x="241215" y="1615"/>
                  </a:lnTo>
                  <a:lnTo>
                    <a:pt x="241118" y="1679"/>
                  </a:lnTo>
                  <a:lnTo>
                    <a:pt x="241021" y="1679"/>
                  </a:lnTo>
                  <a:lnTo>
                    <a:pt x="240892" y="1615"/>
                  </a:lnTo>
                  <a:lnTo>
                    <a:pt x="240827" y="1518"/>
                  </a:lnTo>
                  <a:lnTo>
                    <a:pt x="240762" y="1421"/>
                  </a:lnTo>
                  <a:lnTo>
                    <a:pt x="240795" y="1324"/>
                  </a:lnTo>
                  <a:lnTo>
                    <a:pt x="240859" y="1260"/>
                  </a:lnTo>
                  <a:lnTo>
                    <a:pt x="240924" y="1195"/>
                  </a:lnTo>
                  <a:lnTo>
                    <a:pt x="240924" y="1130"/>
                  </a:lnTo>
                  <a:lnTo>
                    <a:pt x="240859" y="1066"/>
                  </a:lnTo>
                  <a:lnTo>
                    <a:pt x="240762" y="1001"/>
                  </a:lnTo>
                  <a:lnTo>
                    <a:pt x="240440" y="1001"/>
                  </a:lnTo>
                  <a:lnTo>
                    <a:pt x="240278" y="1066"/>
                  </a:lnTo>
                  <a:lnTo>
                    <a:pt x="240149" y="1163"/>
                  </a:lnTo>
                  <a:lnTo>
                    <a:pt x="240084" y="1227"/>
                  </a:lnTo>
                  <a:lnTo>
                    <a:pt x="239987" y="1260"/>
                  </a:lnTo>
                  <a:lnTo>
                    <a:pt x="239729" y="1260"/>
                  </a:lnTo>
                  <a:lnTo>
                    <a:pt x="239406" y="1195"/>
                  </a:lnTo>
                  <a:lnTo>
                    <a:pt x="239019" y="1033"/>
                  </a:lnTo>
                  <a:lnTo>
                    <a:pt x="238599" y="840"/>
                  </a:lnTo>
                  <a:lnTo>
                    <a:pt x="238308" y="775"/>
                  </a:lnTo>
                  <a:lnTo>
                    <a:pt x="238211" y="775"/>
                  </a:lnTo>
                  <a:lnTo>
                    <a:pt x="238114" y="807"/>
                  </a:lnTo>
                  <a:lnTo>
                    <a:pt x="238082" y="872"/>
                  </a:lnTo>
                  <a:lnTo>
                    <a:pt x="238050" y="937"/>
                  </a:lnTo>
                  <a:lnTo>
                    <a:pt x="237953" y="1066"/>
                  </a:lnTo>
                  <a:lnTo>
                    <a:pt x="237824" y="1163"/>
                  </a:lnTo>
                  <a:lnTo>
                    <a:pt x="237662" y="1227"/>
                  </a:lnTo>
                  <a:lnTo>
                    <a:pt x="237468" y="1260"/>
                  </a:lnTo>
                  <a:lnTo>
                    <a:pt x="237275" y="1227"/>
                  </a:lnTo>
                  <a:lnTo>
                    <a:pt x="237081" y="1163"/>
                  </a:lnTo>
                  <a:lnTo>
                    <a:pt x="236919" y="1066"/>
                  </a:lnTo>
                  <a:lnTo>
                    <a:pt x="236822" y="969"/>
                  </a:lnTo>
                  <a:lnTo>
                    <a:pt x="236822" y="904"/>
                  </a:lnTo>
                  <a:lnTo>
                    <a:pt x="236822" y="840"/>
                  </a:lnTo>
                  <a:lnTo>
                    <a:pt x="236855" y="775"/>
                  </a:lnTo>
                  <a:lnTo>
                    <a:pt x="236919" y="711"/>
                  </a:lnTo>
                  <a:lnTo>
                    <a:pt x="237081" y="614"/>
                  </a:lnTo>
                  <a:lnTo>
                    <a:pt x="237339" y="549"/>
                  </a:lnTo>
                  <a:lnTo>
                    <a:pt x="237694" y="484"/>
                  </a:lnTo>
                  <a:lnTo>
                    <a:pt x="237759" y="452"/>
                  </a:lnTo>
                  <a:lnTo>
                    <a:pt x="237791" y="420"/>
                  </a:lnTo>
                  <a:lnTo>
                    <a:pt x="237759" y="388"/>
                  </a:lnTo>
                  <a:lnTo>
                    <a:pt x="237694" y="323"/>
                  </a:lnTo>
                  <a:lnTo>
                    <a:pt x="237339" y="226"/>
                  </a:lnTo>
                  <a:lnTo>
                    <a:pt x="237048" y="161"/>
                  </a:lnTo>
                  <a:lnTo>
                    <a:pt x="236790" y="129"/>
                  </a:lnTo>
                  <a:lnTo>
                    <a:pt x="236564" y="129"/>
                  </a:lnTo>
                  <a:lnTo>
                    <a:pt x="236403" y="194"/>
                  </a:lnTo>
                  <a:lnTo>
                    <a:pt x="236273" y="226"/>
                  </a:lnTo>
                  <a:lnTo>
                    <a:pt x="236112" y="226"/>
                  </a:lnTo>
                  <a:lnTo>
                    <a:pt x="235950" y="194"/>
                  </a:lnTo>
                  <a:lnTo>
                    <a:pt x="235757" y="97"/>
                  </a:lnTo>
                  <a:lnTo>
                    <a:pt x="235595" y="32"/>
                  </a:lnTo>
                  <a:lnTo>
                    <a:pt x="2354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1"/>
            <p:cNvSpPr/>
            <p:nvPr/>
          </p:nvSpPr>
          <p:spPr>
            <a:xfrm>
              <a:off x="392325" y="2533300"/>
              <a:ext cx="18600" cy="14575"/>
            </a:xfrm>
            <a:custGeom>
              <a:avLst/>
              <a:gdLst/>
              <a:ahLst/>
              <a:cxnLst/>
              <a:rect l="l" t="t" r="r" b="b"/>
              <a:pathLst>
                <a:path w="744" h="583" extrusionOk="0">
                  <a:moveTo>
                    <a:pt x="97" y="1"/>
                  </a:moveTo>
                  <a:lnTo>
                    <a:pt x="33" y="33"/>
                  </a:lnTo>
                  <a:lnTo>
                    <a:pt x="0" y="98"/>
                  </a:lnTo>
                  <a:lnTo>
                    <a:pt x="0" y="195"/>
                  </a:lnTo>
                  <a:lnTo>
                    <a:pt x="65" y="259"/>
                  </a:lnTo>
                  <a:lnTo>
                    <a:pt x="162" y="356"/>
                  </a:lnTo>
                  <a:lnTo>
                    <a:pt x="291" y="421"/>
                  </a:lnTo>
                  <a:lnTo>
                    <a:pt x="582" y="550"/>
                  </a:lnTo>
                  <a:lnTo>
                    <a:pt x="679" y="582"/>
                  </a:lnTo>
                  <a:lnTo>
                    <a:pt x="711" y="550"/>
                  </a:lnTo>
                  <a:lnTo>
                    <a:pt x="743" y="550"/>
                  </a:lnTo>
                  <a:lnTo>
                    <a:pt x="711" y="453"/>
                  </a:lnTo>
                  <a:lnTo>
                    <a:pt x="582" y="292"/>
                  </a:lnTo>
                  <a:lnTo>
                    <a:pt x="453" y="162"/>
                  </a:lnTo>
                  <a:lnTo>
                    <a:pt x="323" y="65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1"/>
            <p:cNvSpPr/>
            <p:nvPr/>
          </p:nvSpPr>
          <p:spPr>
            <a:xfrm>
              <a:off x="905825" y="2129625"/>
              <a:ext cx="16175" cy="11325"/>
            </a:xfrm>
            <a:custGeom>
              <a:avLst/>
              <a:gdLst/>
              <a:ahLst/>
              <a:cxnLst/>
              <a:rect l="l" t="t" r="r" b="b"/>
              <a:pathLst>
                <a:path w="647" h="453" extrusionOk="0">
                  <a:moveTo>
                    <a:pt x="130" y="0"/>
                  </a:moveTo>
                  <a:lnTo>
                    <a:pt x="65" y="65"/>
                  </a:lnTo>
                  <a:lnTo>
                    <a:pt x="0" y="129"/>
                  </a:lnTo>
                  <a:lnTo>
                    <a:pt x="0" y="226"/>
                  </a:lnTo>
                  <a:lnTo>
                    <a:pt x="65" y="291"/>
                  </a:lnTo>
                  <a:lnTo>
                    <a:pt x="130" y="388"/>
                  </a:lnTo>
                  <a:lnTo>
                    <a:pt x="259" y="420"/>
                  </a:lnTo>
                  <a:lnTo>
                    <a:pt x="388" y="452"/>
                  </a:lnTo>
                  <a:lnTo>
                    <a:pt x="517" y="420"/>
                  </a:lnTo>
                  <a:lnTo>
                    <a:pt x="582" y="388"/>
                  </a:lnTo>
                  <a:lnTo>
                    <a:pt x="646" y="323"/>
                  </a:lnTo>
                  <a:lnTo>
                    <a:pt x="646" y="226"/>
                  </a:lnTo>
                  <a:lnTo>
                    <a:pt x="582" y="129"/>
                  </a:lnTo>
                  <a:lnTo>
                    <a:pt x="517" y="6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1"/>
            <p:cNvSpPr/>
            <p:nvPr/>
          </p:nvSpPr>
          <p:spPr>
            <a:xfrm>
              <a:off x="935700" y="2058575"/>
              <a:ext cx="16175" cy="9700"/>
            </a:xfrm>
            <a:custGeom>
              <a:avLst/>
              <a:gdLst/>
              <a:ahLst/>
              <a:cxnLst/>
              <a:rect l="l" t="t" r="r" b="b"/>
              <a:pathLst>
                <a:path w="647" h="388" extrusionOk="0">
                  <a:moveTo>
                    <a:pt x="420" y="0"/>
                  </a:moveTo>
                  <a:lnTo>
                    <a:pt x="291" y="65"/>
                  </a:lnTo>
                  <a:lnTo>
                    <a:pt x="162" y="162"/>
                  </a:lnTo>
                  <a:lnTo>
                    <a:pt x="33" y="323"/>
                  </a:lnTo>
                  <a:lnTo>
                    <a:pt x="0" y="355"/>
                  </a:lnTo>
                  <a:lnTo>
                    <a:pt x="0" y="388"/>
                  </a:lnTo>
                  <a:lnTo>
                    <a:pt x="65" y="388"/>
                  </a:lnTo>
                  <a:lnTo>
                    <a:pt x="291" y="355"/>
                  </a:lnTo>
                  <a:lnTo>
                    <a:pt x="452" y="259"/>
                  </a:lnTo>
                  <a:lnTo>
                    <a:pt x="582" y="194"/>
                  </a:lnTo>
                  <a:lnTo>
                    <a:pt x="646" y="97"/>
                  </a:lnTo>
                  <a:lnTo>
                    <a:pt x="646" y="65"/>
                  </a:lnTo>
                  <a:lnTo>
                    <a:pt x="614" y="32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1"/>
            <p:cNvSpPr/>
            <p:nvPr/>
          </p:nvSpPr>
          <p:spPr>
            <a:xfrm>
              <a:off x="946200" y="2107000"/>
              <a:ext cx="12125" cy="1215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129" y="1"/>
                  </a:moveTo>
                  <a:lnTo>
                    <a:pt x="97" y="33"/>
                  </a:lnTo>
                  <a:lnTo>
                    <a:pt x="32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65" y="324"/>
                  </a:lnTo>
                  <a:lnTo>
                    <a:pt x="162" y="421"/>
                  </a:lnTo>
                  <a:lnTo>
                    <a:pt x="291" y="453"/>
                  </a:lnTo>
                  <a:lnTo>
                    <a:pt x="388" y="485"/>
                  </a:lnTo>
                  <a:lnTo>
                    <a:pt x="485" y="453"/>
                  </a:lnTo>
                  <a:lnTo>
                    <a:pt x="485" y="388"/>
                  </a:lnTo>
                  <a:lnTo>
                    <a:pt x="485" y="292"/>
                  </a:lnTo>
                  <a:lnTo>
                    <a:pt x="323" y="98"/>
                  </a:lnTo>
                  <a:lnTo>
                    <a:pt x="258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1"/>
            <p:cNvSpPr/>
            <p:nvPr/>
          </p:nvSpPr>
          <p:spPr>
            <a:xfrm>
              <a:off x="963150" y="2050500"/>
              <a:ext cx="10525" cy="15350"/>
            </a:xfrm>
            <a:custGeom>
              <a:avLst/>
              <a:gdLst/>
              <a:ahLst/>
              <a:cxnLst/>
              <a:rect l="l" t="t" r="r" b="b"/>
              <a:pathLst>
                <a:path w="421" h="614" extrusionOk="0">
                  <a:moveTo>
                    <a:pt x="65" y="0"/>
                  </a:moveTo>
                  <a:lnTo>
                    <a:pt x="33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33" y="355"/>
                  </a:lnTo>
                  <a:lnTo>
                    <a:pt x="97" y="452"/>
                  </a:lnTo>
                  <a:lnTo>
                    <a:pt x="194" y="549"/>
                  </a:lnTo>
                  <a:lnTo>
                    <a:pt x="323" y="614"/>
                  </a:lnTo>
                  <a:lnTo>
                    <a:pt x="388" y="614"/>
                  </a:lnTo>
                  <a:lnTo>
                    <a:pt x="420" y="549"/>
                  </a:lnTo>
                  <a:lnTo>
                    <a:pt x="388" y="388"/>
                  </a:lnTo>
                  <a:lnTo>
                    <a:pt x="291" y="129"/>
                  </a:lnTo>
                  <a:lnTo>
                    <a:pt x="226" y="6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1"/>
            <p:cNvSpPr/>
            <p:nvPr/>
          </p:nvSpPr>
          <p:spPr>
            <a:xfrm>
              <a:off x="970400" y="2025475"/>
              <a:ext cx="16175" cy="8100"/>
            </a:xfrm>
            <a:custGeom>
              <a:avLst/>
              <a:gdLst/>
              <a:ahLst/>
              <a:cxnLst/>
              <a:rect l="l" t="t" r="r" b="b"/>
              <a:pathLst>
                <a:path w="647" h="324" extrusionOk="0">
                  <a:moveTo>
                    <a:pt x="130" y="0"/>
                  </a:moveTo>
                  <a:lnTo>
                    <a:pt x="33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6" y="291"/>
                  </a:lnTo>
                  <a:lnTo>
                    <a:pt x="162" y="323"/>
                  </a:lnTo>
                  <a:lnTo>
                    <a:pt x="292" y="323"/>
                  </a:lnTo>
                  <a:lnTo>
                    <a:pt x="550" y="258"/>
                  </a:lnTo>
                  <a:lnTo>
                    <a:pt x="615" y="226"/>
                  </a:lnTo>
                  <a:lnTo>
                    <a:pt x="647" y="194"/>
                  </a:lnTo>
                  <a:lnTo>
                    <a:pt x="647" y="162"/>
                  </a:lnTo>
                  <a:lnTo>
                    <a:pt x="582" y="9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1"/>
            <p:cNvSpPr/>
            <p:nvPr/>
          </p:nvSpPr>
          <p:spPr>
            <a:xfrm>
              <a:off x="933275" y="2207125"/>
              <a:ext cx="7300" cy="18600"/>
            </a:xfrm>
            <a:custGeom>
              <a:avLst/>
              <a:gdLst/>
              <a:ahLst/>
              <a:cxnLst/>
              <a:rect l="l" t="t" r="r" b="b"/>
              <a:pathLst>
                <a:path w="292" h="744" extrusionOk="0">
                  <a:moveTo>
                    <a:pt x="259" y="1"/>
                  </a:moveTo>
                  <a:lnTo>
                    <a:pt x="194" y="33"/>
                  </a:lnTo>
                  <a:lnTo>
                    <a:pt x="130" y="162"/>
                  </a:lnTo>
                  <a:lnTo>
                    <a:pt x="33" y="388"/>
                  </a:lnTo>
                  <a:lnTo>
                    <a:pt x="0" y="582"/>
                  </a:lnTo>
                  <a:lnTo>
                    <a:pt x="0" y="711"/>
                  </a:lnTo>
                  <a:lnTo>
                    <a:pt x="0" y="743"/>
                  </a:lnTo>
                  <a:lnTo>
                    <a:pt x="33" y="743"/>
                  </a:lnTo>
                  <a:lnTo>
                    <a:pt x="130" y="679"/>
                  </a:lnTo>
                  <a:lnTo>
                    <a:pt x="194" y="550"/>
                  </a:lnTo>
                  <a:lnTo>
                    <a:pt x="259" y="356"/>
                  </a:lnTo>
                  <a:lnTo>
                    <a:pt x="291" y="194"/>
                  </a:lnTo>
                  <a:lnTo>
                    <a:pt x="291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1"/>
            <p:cNvSpPr/>
            <p:nvPr/>
          </p:nvSpPr>
          <p:spPr>
            <a:xfrm>
              <a:off x="969600" y="2090850"/>
              <a:ext cx="15375" cy="25875"/>
            </a:xfrm>
            <a:custGeom>
              <a:avLst/>
              <a:gdLst/>
              <a:ahLst/>
              <a:cxnLst/>
              <a:rect l="l" t="t" r="r" b="b"/>
              <a:pathLst>
                <a:path w="615" h="1035" extrusionOk="0">
                  <a:moveTo>
                    <a:pt x="1" y="1"/>
                  </a:moveTo>
                  <a:lnTo>
                    <a:pt x="1" y="66"/>
                  </a:lnTo>
                  <a:lnTo>
                    <a:pt x="98" y="259"/>
                  </a:lnTo>
                  <a:lnTo>
                    <a:pt x="324" y="615"/>
                  </a:lnTo>
                  <a:lnTo>
                    <a:pt x="550" y="938"/>
                  </a:lnTo>
                  <a:lnTo>
                    <a:pt x="614" y="1034"/>
                  </a:lnTo>
                  <a:lnTo>
                    <a:pt x="614" y="938"/>
                  </a:lnTo>
                  <a:lnTo>
                    <a:pt x="517" y="615"/>
                  </a:lnTo>
                  <a:lnTo>
                    <a:pt x="421" y="389"/>
                  </a:lnTo>
                  <a:lnTo>
                    <a:pt x="324" y="195"/>
                  </a:lnTo>
                  <a:lnTo>
                    <a:pt x="227" y="6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1"/>
            <p:cNvSpPr/>
            <p:nvPr/>
          </p:nvSpPr>
          <p:spPr>
            <a:xfrm>
              <a:off x="949425" y="2212775"/>
              <a:ext cx="36350" cy="14550"/>
            </a:xfrm>
            <a:custGeom>
              <a:avLst/>
              <a:gdLst/>
              <a:ahLst/>
              <a:cxnLst/>
              <a:rect l="l" t="t" r="r" b="b"/>
              <a:pathLst>
                <a:path w="1454" h="582" extrusionOk="0">
                  <a:moveTo>
                    <a:pt x="162" y="1"/>
                  </a:moveTo>
                  <a:lnTo>
                    <a:pt x="97" y="33"/>
                  </a:lnTo>
                  <a:lnTo>
                    <a:pt x="33" y="65"/>
                  </a:lnTo>
                  <a:lnTo>
                    <a:pt x="33" y="130"/>
                  </a:lnTo>
                  <a:lnTo>
                    <a:pt x="0" y="194"/>
                  </a:lnTo>
                  <a:lnTo>
                    <a:pt x="33" y="259"/>
                  </a:lnTo>
                  <a:lnTo>
                    <a:pt x="162" y="356"/>
                  </a:lnTo>
                  <a:lnTo>
                    <a:pt x="356" y="453"/>
                  </a:lnTo>
                  <a:lnTo>
                    <a:pt x="614" y="517"/>
                  </a:lnTo>
                  <a:lnTo>
                    <a:pt x="1195" y="582"/>
                  </a:lnTo>
                  <a:lnTo>
                    <a:pt x="1357" y="582"/>
                  </a:lnTo>
                  <a:lnTo>
                    <a:pt x="1454" y="550"/>
                  </a:lnTo>
                  <a:lnTo>
                    <a:pt x="1454" y="517"/>
                  </a:lnTo>
                  <a:lnTo>
                    <a:pt x="1421" y="517"/>
                  </a:lnTo>
                  <a:lnTo>
                    <a:pt x="1324" y="420"/>
                  </a:lnTo>
                  <a:lnTo>
                    <a:pt x="872" y="194"/>
                  </a:lnTo>
                  <a:lnTo>
                    <a:pt x="517" y="65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1"/>
            <p:cNvSpPr/>
            <p:nvPr/>
          </p:nvSpPr>
          <p:spPr>
            <a:xfrm>
              <a:off x="1002700" y="2040000"/>
              <a:ext cx="37975" cy="7300"/>
            </a:xfrm>
            <a:custGeom>
              <a:avLst/>
              <a:gdLst/>
              <a:ahLst/>
              <a:cxnLst/>
              <a:rect l="l" t="t" r="r" b="b"/>
              <a:pathLst>
                <a:path w="1519" h="292" extrusionOk="0">
                  <a:moveTo>
                    <a:pt x="291" y="0"/>
                  </a:moveTo>
                  <a:lnTo>
                    <a:pt x="65" y="65"/>
                  </a:lnTo>
                  <a:lnTo>
                    <a:pt x="1" y="65"/>
                  </a:lnTo>
                  <a:lnTo>
                    <a:pt x="1" y="97"/>
                  </a:lnTo>
                  <a:lnTo>
                    <a:pt x="130" y="162"/>
                  </a:lnTo>
                  <a:lnTo>
                    <a:pt x="453" y="226"/>
                  </a:lnTo>
                  <a:lnTo>
                    <a:pt x="1034" y="291"/>
                  </a:lnTo>
                  <a:lnTo>
                    <a:pt x="1260" y="291"/>
                  </a:lnTo>
                  <a:lnTo>
                    <a:pt x="1422" y="259"/>
                  </a:lnTo>
                  <a:lnTo>
                    <a:pt x="1486" y="226"/>
                  </a:lnTo>
                  <a:lnTo>
                    <a:pt x="1519" y="194"/>
                  </a:lnTo>
                  <a:lnTo>
                    <a:pt x="1486" y="162"/>
                  </a:lnTo>
                  <a:lnTo>
                    <a:pt x="1389" y="97"/>
                  </a:lnTo>
                  <a:lnTo>
                    <a:pt x="1228" y="65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1"/>
            <p:cNvSpPr/>
            <p:nvPr/>
          </p:nvSpPr>
          <p:spPr>
            <a:xfrm>
              <a:off x="970400" y="2165950"/>
              <a:ext cx="14575" cy="13750"/>
            </a:xfrm>
            <a:custGeom>
              <a:avLst/>
              <a:gdLst/>
              <a:ahLst/>
              <a:cxnLst/>
              <a:rect l="l" t="t" r="r" b="b"/>
              <a:pathLst>
                <a:path w="583" h="550" extrusionOk="0">
                  <a:moveTo>
                    <a:pt x="292" y="0"/>
                  </a:moveTo>
                  <a:lnTo>
                    <a:pt x="162" y="33"/>
                  </a:lnTo>
                  <a:lnTo>
                    <a:pt x="66" y="97"/>
                  </a:lnTo>
                  <a:lnTo>
                    <a:pt x="33" y="227"/>
                  </a:lnTo>
                  <a:lnTo>
                    <a:pt x="1" y="356"/>
                  </a:lnTo>
                  <a:lnTo>
                    <a:pt x="1" y="453"/>
                  </a:lnTo>
                  <a:lnTo>
                    <a:pt x="33" y="517"/>
                  </a:lnTo>
                  <a:lnTo>
                    <a:pt x="66" y="549"/>
                  </a:lnTo>
                  <a:lnTo>
                    <a:pt x="130" y="549"/>
                  </a:lnTo>
                  <a:lnTo>
                    <a:pt x="227" y="517"/>
                  </a:lnTo>
                  <a:lnTo>
                    <a:pt x="453" y="356"/>
                  </a:lnTo>
                  <a:lnTo>
                    <a:pt x="550" y="227"/>
                  </a:lnTo>
                  <a:lnTo>
                    <a:pt x="582" y="130"/>
                  </a:lnTo>
                  <a:lnTo>
                    <a:pt x="518" y="65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1"/>
            <p:cNvSpPr/>
            <p:nvPr/>
          </p:nvSpPr>
          <p:spPr>
            <a:xfrm>
              <a:off x="977675" y="2142525"/>
              <a:ext cx="16975" cy="10525"/>
            </a:xfrm>
            <a:custGeom>
              <a:avLst/>
              <a:gdLst/>
              <a:ahLst/>
              <a:cxnLst/>
              <a:rect l="l" t="t" r="r" b="b"/>
              <a:pathLst>
                <a:path w="679" h="421" extrusionOk="0">
                  <a:moveTo>
                    <a:pt x="388" y="1"/>
                  </a:moveTo>
                  <a:lnTo>
                    <a:pt x="259" y="33"/>
                  </a:lnTo>
                  <a:lnTo>
                    <a:pt x="130" y="98"/>
                  </a:lnTo>
                  <a:lnTo>
                    <a:pt x="33" y="162"/>
                  </a:lnTo>
                  <a:lnTo>
                    <a:pt x="1" y="259"/>
                  </a:lnTo>
                  <a:lnTo>
                    <a:pt x="1" y="324"/>
                  </a:lnTo>
                  <a:lnTo>
                    <a:pt x="65" y="388"/>
                  </a:lnTo>
                  <a:lnTo>
                    <a:pt x="162" y="421"/>
                  </a:lnTo>
                  <a:lnTo>
                    <a:pt x="291" y="421"/>
                  </a:lnTo>
                  <a:lnTo>
                    <a:pt x="420" y="388"/>
                  </a:lnTo>
                  <a:lnTo>
                    <a:pt x="550" y="324"/>
                  </a:lnTo>
                  <a:lnTo>
                    <a:pt x="647" y="259"/>
                  </a:lnTo>
                  <a:lnTo>
                    <a:pt x="679" y="162"/>
                  </a:lnTo>
                  <a:lnTo>
                    <a:pt x="679" y="98"/>
                  </a:lnTo>
                  <a:lnTo>
                    <a:pt x="647" y="33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1"/>
            <p:cNvSpPr/>
            <p:nvPr/>
          </p:nvSpPr>
          <p:spPr>
            <a:xfrm>
              <a:off x="1015625" y="2072300"/>
              <a:ext cx="16975" cy="8100"/>
            </a:xfrm>
            <a:custGeom>
              <a:avLst/>
              <a:gdLst/>
              <a:ahLst/>
              <a:cxnLst/>
              <a:rect l="l" t="t" r="r" b="b"/>
              <a:pathLst>
                <a:path w="679" h="324" extrusionOk="0">
                  <a:moveTo>
                    <a:pt x="130" y="0"/>
                  </a:moveTo>
                  <a:lnTo>
                    <a:pt x="65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5" y="291"/>
                  </a:lnTo>
                  <a:lnTo>
                    <a:pt x="162" y="323"/>
                  </a:lnTo>
                  <a:lnTo>
                    <a:pt x="291" y="323"/>
                  </a:lnTo>
                  <a:lnTo>
                    <a:pt x="550" y="259"/>
                  </a:lnTo>
                  <a:lnTo>
                    <a:pt x="614" y="226"/>
                  </a:lnTo>
                  <a:lnTo>
                    <a:pt x="679" y="194"/>
                  </a:lnTo>
                  <a:lnTo>
                    <a:pt x="646" y="129"/>
                  </a:lnTo>
                  <a:lnTo>
                    <a:pt x="582" y="97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1"/>
            <p:cNvSpPr/>
            <p:nvPr/>
          </p:nvSpPr>
          <p:spPr>
            <a:xfrm>
              <a:off x="935700" y="2377475"/>
              <a:ext cx="32325" cy="24250"/>
            </a:xfrm>
            <a:custGeom>
              <a:avLst/>
              <a:gdLst/>
              <a:ahLst/>
              <a:cxnLst/>
              <a:rect l="l" t="t" r="r" b="b"/>
              <a:pathLst>
                <a:path w="1293" h="970" extrusionOk="0">
                  <a:moveTo>
                    <a:pt x="162" y="1"/>
                  </a:moveTo>
                  <a:lnTo>
                    <a:pt x="65" y="65"/>
                  </a:lnTo>
                  <a:lnTo>
                    <a:pt x="33" y="130"/>
                  </a:lnTo>
                  <a:lnTo>
                    <a:pt x="0" y="227"/>
                  </a:lnTo>
                  <a:lnTo>
                    <a:pt x="33" y="292"/>
                  </a:lnTo>
                  <a:lnTo>
                    <a:pt x="129" y="421"/>
                  </a:lnTo>
                  <a:lnTo>
                    <a:pt x="259" y="518"/>
                  </a:lnTo>
                  <a:lnTo>
                    <a:pt x="420" y="614"/>
                  </a:lnTo>
                  <a:lnTo>
                    <a:pt x="711" y="776"/>
                  </a:lnTo>
                  <a:lnTo>
                    <a:pt x="937" y="905"/>
                  </a:lnTo>
                  <a:lnTo>
                    <a:pt x="1131" y="970"/>
                  </a:lnTo>
                  <a:lnTo>
                    <a:pt x="1292" y="970"/>
                  </a:lnTo>
                  <a:lnTo>
                    <a:pt x="1292" y="937"/>
                  </a:lnTo>
                  <a:lnTo>
                    <a:pt x="1292" y="841"/>
                  </a:lnTo>
                  <a:lnTo>
                    <a:pt x="1195" y="711"/>
                  </a:lnTo>
                  <a:lnTo>
                    <a:pt x="1066" y="518"/>
                  </a:lnTo>
                  <a:lnTo>
                    <a:pt x="840" y="292"/>
                  </a:lnTo>
                  <a:lnTo>
                    <a:pt x="646" y="130"/>
                  </a:lnTo>
                  <a:lnTo>
                    <a:pt x="452" y="33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1"/>
            <p:cNvSpPr/>
            <p:nvPr/>
          </p:nvSpPr>
          <p:spPr>
            <a:xfrm>
              <a:off x="1040650" y="2035150"/>
              <a:ext cx="23450" cy="7300"/>
            </a:xfrm>
            <a:custGeom>
              <a:avLst/>
              <a:gdLst/>
              <a:ahLst/>
              <a:cxnLst/>
              <a:rect l="l" t="t" r="r" b="b"/>
              <a:pathLst>
                <a:path w="938" h="292" extrusionOk="0">
                  <a:moveTo>
                    <a:pt x="1" y="1"/>
                  </a:moveTo>
                  <a:lnTo>
                    <a:pt x="1" y="33"/>
                  </a:lnTo>
                  <a:lnTo>
                    <a:pt x="33" y="33"/>
                  </a:lnTo>
                  <a:lnTo>
                    <a:pt x="194" y="130"/>
                  </a:lnTo>
                  <a:lnTo>
                    <a:pt x="453" y="194"/>
                  </a:lnTo>
                  <a:lnTo>
                    <a:pt x="711" y="259"/>
                  </a:lnTo>
                  <a:lnTo>
                    <a:pt x="873" y="291"/>
                  </a:lnTo>
                  <a:lnTo>
                    <a:pt x="937" y="291"/>
                  </a:lnTo>
                  <a:lnTo>
                    <a:pt x="873" y="227"/>
                  </a:lnTo>
                  <a:lnTo>
                    <a:pt x="711" y="130"/>
                  </a:lnTo>
                  <a:lnTo>
                    <a:pt x="485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1"/>
            <p:cNvSpPr/>
            <p:nvPr/>
          </p:nvSpPr>
          <p:spPr>
            <a:xfrm>
              <a:off x="1049525" y="2076325"/>
              <a:ext cx="23450" cy="18600"/>
            </a:xfrm>
            <a:custGeom>
              <a:avLst/>
              <a:gdLst/>
              <a:ahLst/>
              <a:cxnLst/>
              <a:rect l="l" t="t" r="r" b="b"/>
              <a:pathLst>
                <a:path w="938" h="744" extrusionOk="0">
                  <a:moveTo>
                    <a:pt x="66" y="1"/>
                  </a:moveTo>
                  <a:lnTo>
                    <a:pt x="33" y="33"/>
                  </a:lnTo>
                  <a:lnTo>
                    <a:pt x="1" y="130"/>
                  </a:lnTo>
                  <a:lnTo>
                    <a:pt x="1" y="259"/>
                  </a:lnTo>
                  <a:lnTo>
                    <a:pt x="33" y="356"/>
                  </a:lnTo>
                  <a:lnTo>
                    <a:pt x="98" y="453"/>
                  </a:lnTo>
                  <a:lnTo>
                    <a:pt x="227" y="582"/>
                  </a:lnTo>
                  <a:lnTo>
                    <a:pt x="324" y="647"/>
                  </a:lnTo>
                  <a:lnTo>
                    <a:pt x="453" y="711"/>
                  </a:lnTo>
                  <a:lnTo>
                    <a:pt x="582" y="743"/>
                  </a:lnTo>
                  <a:lnTo>
                    <a:pt x="679" y="711"/>
                  </a:lnTo>
                  <a:lnTo>
                    <a:pt x="776" y="647"/>
                  </a:lnTo>
                  <a:lnTo>
                    <a:pt x="841" y="582"/>
                  </a:lnTo>
                  <a:lnTo>
                    <a:pt x="905" y="453"/>
                  </a:lnTo>
                  <a:lnTo>
                    <a:pt x="937" y="291"/>
                  </a:lnTo>
                  <a:lnTo>
                    <a:pt x="937" y="227"/>
                  </a:lnTo>
                  <a:lnTo>
                    <a:pt x="808" y="227"/>
                  </a:lnTo>
                  <a:lnTo>
                    <a:pt x="647" y="291"/>
                  </a:lnTo>
                  <a:lnTo>
                    <a:pt x="485" y="388"/>
                  </a:lnTo>
                  <a:lnTo>
                    <a:pt x="356" y="388"/>
                  </a:lnTo>
                  <a:lnTo>
                    <a:pt x="324" y="356"/>
                  </a:lnTo>
                  <a:lnTo>
                    <a:pt x="259" y="324"/>
                  </a:lnTo>
                  <a:lnTo>
                    <a:pt x="195" y="162"/>
                  </a:lnTo>
                  <a:lnTo>
                    <a:pt x="162" y="33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1"/>
            <p:cNvSpPr/>
            <p:nvPr/>
          </p:nvSpPr>
          <p:spPr>
            <a:xfrm>
              <a:off x="1127050" y="2037575"/>
              <a:ext cx="7275" cy="12950"/>
            </a:xfrm>
            <a:custGeom>
              <a:avLst/>
              <a:gdLst/>
              <a:ahLst/>
              <a:cxnLst/>
              <a:rect l="l" t="t" r="r" b="b"/>
              <a:pathLst>
                <a:path w="291" h="518" extrusionOk="0">
                  <a:moveTo>
                    <a:pt x="194" y="1"/>
                  </a:moveTo>
                  <a:lnTo>
                    <a:pt x="129" y="33"/>
                  </a:lnTo>
                  <a:lnTo>
                    <a:pt x="65" y="130"/>
                  </a:lnTo>
                  <a:lnTo>
                    <a:pt x="33" y="259"/>
                  </a:lnTo>
                  <a:lnTo>
                    <a:pt x="0" y="420"/>
                  </a:lnTo>
                  <a:lnTo>
                    <a:pt x="33" y="485"/>
                  </a:lnTo>
                  <a:lnTo>
                    <a:pt x="65" y="517"/>
                  </a:lnTo>
                  <a:lnTo>
                    <a:pt x="97" y="517"/>
                  </a:lnTo>
                  <a:lnTo>
                    <a:pt x="194" y="453"/>
                  </a:lnTo>
                  <a:lnTo>
                    <a:pt x="259" y="356"/>
                  </a:lnTo>
                  <a:lnTo>
                    <a:pt x="291" y="227"/>
                  </a:lnTo>
                  <a:lnTo>
                    <a:pt x="291" y="130"/>
                  </a:lnTo>
                  <a:lnTo>
                    <a:pt x="259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1"/>
            <p:cNvSpPr/>
            <p:nvPr/>
          </p:nvSpPr>
          <p:spPr>
            <a:xfrm>
              <a:off x="1139975" y="2025475"/>
              <a:ext cx="49275" cy="13750"/>
            </a:xfrm>
            <a:custGeom>
              <a:avLst/>
              <a:gdLst/>
              <a:ahLst/>
              <a:cxnLst/>
              <a:rect l="l" t="t" r="r" b="b"/>
              <a:pathLst>
                <a:path w="1971" h="550" extrusionOk="0">
                  <a:moveTo>
                    <a:pt x="258" y="0"/>
                  </a:moveTo>
                  <a:lnTo>
                    <a:pt x="97" y="65"/>
                  </a:lnTo>
                  <a:lnTo>
                    <a:pt x="32" y="97"/>
                  </a:lnTo>
                  <a:lnTo>
                    <a:pt x="0" y="129"/>
                  </a:lnTo>
                  <a:lnTo>
                    <a:pt x="0" y="162"/>
                  </a:lnTo>
                  <a:lnTo>
                    <a:pt x="32" y="194"/>
                  </a:lnTo>
                  <a:lnTo>
                    <a:pt x="161" y="258"/>
                  </a:lnTo>
                  <a:lnTo>
                    <a:pt x="388" y="291"/>
                  </a:lnTo>
                  <a:lnTo>
                    <a:pt x="646" y="258"/>
                  </a:lnTo>
                  <a:lnTo>
                    <a:pt x="937" y="258"/>
                  </a:lnTo>
                  <a:lnTo>
                    <a:pt x="1227" y="291"/>
                  </a:lnTo>
                  <a:lnTo>
                    <a:pt x="1453" y="355"/>
                  </a:lnTo>
                  <a:lnTo>
                    <a:pt x="1615" y="452"/>
                  </a:lnTo>
                  <a:lnTo>
                    <a:pt x="1712" y="517"/>
                  </a:lnTo>
                  <a:lnTo>
                    <a:pt x="1809" y="549"/>
                  </a:lnTo>
                  <a:lnTo>
                    <a:pt x="1905" y="517"/>
                  </a:lnTo>
                  <a:lnTo>
                    <a:pt x="1938" y="452"/>
                  </a:lnTo>
                  <a:lnTo>
                    <a:pt x="1970" y="355"/>
                  </a:lnTo>
                  <a:lnTo>
                    <a:pt x="1938" y="291"/>
                  </a:lnTo>
                  <a:lnTo>
                    <a:pt x="1905" y="226"/>
                  </a:lnTo>
                  <a:lnTo>
                    <a:pt x="1809" y="194"/>
                  </a:lnTo>
                  <a:lnTo>
                    <a:pt x="1453" y="9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1"/>
            <p:cNvSpPr/>
            <p:nvPr/>
          </p:nvSpPr>
          <p:spPr>
            <a:xfrm>
              <a:off x="2062800" y="2052100"/>
              <a:ext cx="28300" cy="8925"/>
            </a:xfrm>
            <a:custGeom>
              <a:avLst/>
              <a:gdLst/>
              <a:ahLst/>
              <a:cxnLst/>
              <a:rect l="l" t="t" r="r" b="b"/>
              <a:pathLst>
                <a:path w="1132" h="357" extrusionOk="0">
                  <a:moveTo>
                    <a:pt x="1" y="1"/>
                  </a:moveTo>
                  <a:lnTo>
                    <a:pt x="65" y="65"/>
                  </a:lnTo>
                  <a:lnTo>
                    <a:pt x="291" y="162"/>
                  </a:lnTo>
                  <a:lnTo>
                    <a:pt x="614" y="259"/>
                  </a:lnTo>
                  <a:lnTo>
                    <a:pt x="937" y="356"/>
                  </a:lnTo>
                  <a:lnTo>
                    <a:pt x="1131" y="356"/>
                  </a:lnTo>
                  <a:lnTo>
                    <a:pt x="1034" y="259"/>
                  </a:lnTo>
                  <a:lnTo>
                    <a:pt x="776" y="162"/>
                  </a:lnTo>
                  <a:lnTo>
                    <a:pt x="517" y="98"/>
                  </a:lnTo>
                  <a:lnTo>
                    <a:pt x="291" y="33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1"/>
            <p:cNvSpPr/>
            <p:nvPr/>
          </p:nvSpPr>
          <p:spPr>
            <a:xfrm>
              <a:off x="7196175" y="2279800"/>
              <a:ext cx="13750" cy="14550"/>
            </a:xfrm>
            <a:custGeom>
              <a:avLst/>
              <a:gdLst/>
              <a:ahLst/>
              <a:cxnLst/>
              <a:rect l="l" t="t" r="r" b="b"/>
              <a:pathLst>
                <a:path w="550" h="582" extrusionOk="0">
                  <a:moveTo>
                    <a:pt x="65" y="0"/>
                  </a:moveTo>
                  <a:lnTo>
                    <a:pt x="0" y="65"/>
                  </a:lnTo>
                  <a:lnTo>
                    <a:pt x="0" y="162"/>
                  </a:lnTo>
                  <a:lnTo>
                    <a:pt x="32" y="291"/>
                  </a:lnTo>
                  <a:lnTo>
                    <a:pt x="129" y="388"/>
                  </a:lnTo>
                  <a:lnTo>
                    <a:pt x="226" y="485"/>
                  </a:lnTo>
                  <a:lnTo>
                    <a:pt x="355" y="581"/>
                  </a:lnTo>
                  <a:lnTo>
                    <a:pt x="517" y="581"/>
                  </a:lnTo>
                  <a:lnTo>
                    <a:pt x="549" y="517"/>
                  </a:lnTo>
                  <a:lnTo>
                    <a:pt x="549" y="420"/>
                  </a:lnTo>
                  <a:lnTo>
                    <a:pt x="517" y="291"/>
                  </a:lnTo>
                  <a:lnTo>
                    <a:pt x="452" y="194"/>
                  </a:lnTo>
                  <a:lnTo>
                    <a:pt x="355" y="9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2" name="Google Shape;1852;p61"/>
          <p:cNvSpPr txBox="1">
            <a:spLocks noGrp="1"/>
          </p:cNvSpPr>
          <p:nvPr>
            <p:ph type="title"/>
          </p:nvPr>
        </p:nvSpPr>
        <p:spPr>
          <a:xfrm>
            <a:off x="1767750" y="320575"/>
            <a:ext cx="560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SRUŠENA DVA AVIONA JNA</a:t>
            </a:r>
          </a:p>
        </p:txBody>
      </p:sp>
      <p:sp>
        <p:nvSpPr>
          <p:cNvPr id="1853" name="Google Shape;1853;p61"/>
          <p:cNvSpPr txBox="1">
            <a:spLocks noGrp="1"/>
          </p:cNvSpPr>
          <p:nvPr>
            <p:ph type="body" idx="1"/>
          </p:nvPr>
        </p:nvSpPr>
        <p:spPr>
          <a:xfrm>
            <a:off x="1019340" y="1350785"/>
            <a:ext cx="7391116" cy="26568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Prilikom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jednog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napada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na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topničku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bitnicu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Zečevo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hrvatski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branitelj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Goran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Pauk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pripadnik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113. brigade</a:t>
            </a:r>
            <a:r>
              <a:rPr lang="hr-HR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srušio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hr-HR" b="0" i="0" dirty="0">
                <a:solidFill>
                  <a:schemeClr val="tx1"/>
                </a:solidFill>
                <a:effectLst/>
                <a:latin typeface="+mn-lt"/>
              </a:rPr>
              <a:t>j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e</a:t>
            </a:r>
            <a:r>
              <a:rPr lang="hr-HR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prvi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zrakoplov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dok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je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drugi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zrakoplov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srušio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hrvatski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branitelj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Neven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Livajić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hr-HR" b="0" i="0" dirty="0">
              <a:solidFill>
                <a:schemeClr val="tx1"/>
              </a:solidFill>
              <a:effectLst/>
              <a:latin typeface="+mn-l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>
                <a:solidFill>
                  <a:schemeClr val="tx1"/>
                </a:solidFill>
                <a:latin typeface="+mn-lt"/>
              </a:rPr>
              <a:t>Tijekom tog događaja hrvatski branitelj Filip Gaćina uzviknuo je „</a:t>
            </a:r>
            <a:r>
              <a:rPr lang="es-ES" i="0" dirty="0" err="1">
                <a:solidFill>
                  <a:schemeClr val="tx1"/>
                </a:solidFill>
                <a:effectLst/>
                <a:latin typeface="+mn-lt"/>
              </a:rPr>
              <a:t>Obadva</a:t>
            </a:r>
            <a:r>
              <a:rPr lang="es-ES" i="0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s-ES" i="0" dirty="0" err="1">
                <a:solidFill>
                  <a:schemeClr val="tx1"/>
                </a:solidFill>
                <a:effectLst/>
                <a:latin typeface="+mn-lt"/>
              </a:rPr>
              <a:t>obadva</a:t>
            </a:r>
            <a:r>
              <a:rPr lang="es-ES" i="0" dirty="0">
                <a:solidFill>
                  <a:schemeClr val="tx1"/>
                </a:solidFill>
                <a:effectLst/>
                <a:latin typeface="+mn-lt"/>
              </a:rPr>
              <a:t>, oba su pala</a:t>
            </a:r>
            <a:r>
              <a:rPr lang="hr-HR" i="0" dirty="0">
                <a:solidFill>
                  <a:schemeClr val="tx1"/>
                </a:solidFill>
                <a:effectLst/>
                <a:latin typeface="+mn-lt"/>
              </a:rPr>
              <a:t>”</a:t>
            </a:r>
            <a:r>
              <a:rPr lang="hr-HR" b="1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koji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danas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ima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važno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mjesto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u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memoriji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naroda</a:t>
            </a:r>
            <a:r>
              <a:rPr lang="hr-HR" b="0" i="0" dirty="0">
                <a:solidFill>
                  <a:schemeClr val="tx1"/>
                </a:solidFill>
                <a:effectLst/>
                <a:latin typeface="+mn-lt"/>
              </a:rPr>
              <a:t> te se koristi kada govorimo općenito o uspjehu.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>
                <a:solidFill>
                  <a:schemeClr val="tx1"/>
                </a:solidFill>
                <a:latin typeface="+mn-lt"/>
              </a:rPr>
              <a:t>Taj događaj je zabilježio 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Ivica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n-lt"/>
              </a:rPr>
              <a:t>Bilan</a:t>
            </a:r>
            <a:r>
              <a:rPr lang="hr-HR" b="0" i="0" dirty="0">
                <a:solidFill>
                  <a:schemeClr val="tx1"/>
                </a:solidFill>
                <a:effectLst/>
                <a:latin typeface="+mn-lt"/>
              </a:rPr>
              <a:t> snimajući danas jednu od najpoznatijih video sni</a:t>
            </a:r>
            <a:r>
              <a:rPr lang="hr-HR" dirty="0">
                <a:solidFill>
                  <a:schemeClr val="tx1"/>
                </a:solidFill>
                <a:latin typeface="+mn-lt"/>
              </a:rPr>
              <a:t>mki iz Domovinskog rata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854" name="Google Shape;1854;p61"/>
          <p:cNvGrpSpPr/>
          <p:nvPr/>
        </p:nvGrpSpPr>
        <p:grpSpPr>
          <a:xfrm>
            <a:off x="-2765163" y="1467479"/>
            <a:ext cx="3608844" cy="3182365"/>
            <a:chOff x="265500" y="292775"/>
            <a:chExt cx="2307150" cy="2034500"/>
          </a:xfrm>
        </p:grpSpPr>
        <p:sp>
          <p:nvSpPr>
            <p:cNvPr id="1855" name="Google Shape;1855;p61"/>
            <p:cNvSpPr/>
            <p:nvPr/>
          </p:nvSpPr>
          <p:spPr>
            <a:xfrm>
              <a:off x="1868975" y="1417325"/>
              <a:ext cx="114625" cy="162825"/>
            </a:xfrm>
            <a:custGeom>
              <a:avLst/>
              <a:gdLst/>
              <a:ahLst/>
              <a:cxnLst/>
              <a:rect l="l" t="t" r="r" b="b"/>
              <a:pathLst>
                <a:path w="4585" h="6513" extrusionOk="0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1"/>
            <p:cNvSpPr/>
            <p:nvPr/>
          </p:nvSpPr>
          <p:spPr>
            <a:xfrm>
              <a:off x="184962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1"/>
            <p:cNvSpPr/>
            <p:nvPr/>
          </p:nvSpPr>
          <p:spPr>
            <a:xfrm>
              <a:off x="1907975" y="1408675"/>
              <a:ext cx="36625" cy="339350"/>
            </a:xfrm>
            <a:custGeom>
              <a:avLst/>
              <a:gdLst/>
              <a:ahLst/>
              <a:cxnLst/>
              <a:rect l="l" t="t" r="r" b="b"/>
              <a:pathLst>
                <a:path w="1465" h="13574" extrusionOk="0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1"/>
            <p:cNvSpPr/>
            <p:nvPr/>
          </p:nvSpPr>
          <p:spPr>
            <a:xfrm>
              <a:off x="215590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1"/>
            <p:cNvSpPr/>
            <p:nvPr/>
          </p:nvSpPr>
          <p:spPr>
            <a:xfrm>
              <a:off x="2127325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1"/>
            <p:cNvSpPr/>
            <p:nvPr/>
          </p:nvSpPr>
          <p:spPr>
            <a:xfrm>
              <a:off x="2185075" y="1197650"/>
              <a:ext cx="32775" cy="303025"/>
            </a:xfrm>
            <a:custGeom>
              <a:avLst/>
              <a:gdLst/>
              <a:ahLst/>
              <a:cxnLst/>
              <a:rect l="l" t="t" r="r" b="b"/>
              <a:pathLst>
                <a:path w="1311" h="12121" extrusionOk="0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1"/>
            <p:cNvSpPr/>
            <p:nvPr/>
          </p:nvSpPr>
          <p:spPr>
            <a:xfrm>
              <a:off x="854550" y="1417325"/>
              <a:ext cx="105400" cy="162825"/>
            </a:xfrm>
            <a:custGeom>
              <a:avLst/>
              <a:gdLst/>
              <a:ahLst/>
              <a:cxnLst/>
              <a:rect l="l" t="t" r="r" b="b"/>
              <a:pathLst>
                <a:path w="4216" h="6513" extrusionOk="0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1"/>
            <p:cNvSpPr/>
            <p:nvPr/>
          </p:nvSpPr>
          <p:spPr>
            <a:xfrm>
              <a:off x="82567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1"/>
            <p:cNvSpPr/>
            <p:nvPr/>
          </p:nvSpPr>
          <p:spPr>
            <a:xfrm>
              <a:off x="882825" y="1408675"/>
              <a:ext cx="36650" cy="339350"/>
            </a:xfrm>
            <a:custGeom>
              <a:avLst/>
              <a:gdLst/>
              <a:ahLst/>
              <a:cxnLst/>
              <a:rect l="l" t="t" r="r" b="b"/>
              <a:pathLst>
                <a:path w="1466" h="13574" extrusionOk="0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1"/>
            <p:cNvSpPr/>
            <p:nvPr/>
          </p:nvSpPr>
          <p:spPr>
            <a:xfrm>
              <a:off x="57715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1"/>
            <p:cNvSpPr/>
            <p:nvPr/>
          </p:nvSpPr>
          <p:spPr>
            <a:xfrm>
              <a:off x="557800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1"/>
            <p:cNvSpPr/>
            <p:nvPr/>
          </p:nvSpPr>
          <p:spPr>
            <a:xfrm>
              <a:off x="609600" y="1197650"/>
              <a:ext cx="32750" cy="303025"/>
            </a:xfrm>
            <a:custGeom>
              <a:avLst/>
              <a:gdLst/>
              <a:ahLst/>
              <a:cxnLst/>
              <a:rect l="l" t="t" r="r" b="b"/>
              <a:pathLst>
                <a:path w="1310" h="12121" extrusionOk="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1"/>
            <p:cNvSpPr/>
            <p:nvPr/>
          </p:nvSpPr>
          <p:spPr>
            <a:xfrm>
              <a:off x="265500" y="292775"/>
              <a:ext cx="2307150" cy="2034500"/>
            </a:xfrm>
            <a:custGeom>
              <a:avLst/>
              <a:gdLst/>
              <a:ahLst/>
              <a:cxnLst/>
              <a:rect l="l" t="t" r="r" b="b"/>
              <a:pathLst>
                <a:path w="92286" h="81380" extrusionOk="0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1"/>
            <p:cNvSpPr/>
            <p:nvPr/>
          </p:nvSpPr>
          <p:spPr>
            <a:xfrm>
              <a:off x="1640050" y="1474313"/>
              <a:ext cx="248875" cy="236075"/>
            </a:xfrm>
            <a:custGeom>
              <a:avLst/>
              <a:gdLst/>
              <a:ahLst/>
              <a:cxnLst/>
              <a:rect l="l" t="t" r="r" b="b"/>
              <a:pathLst>
                <a:path w="9955" h="9443" extrusionOk="0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1"/>
            <p:cNvSpPr/>
            <p:nvPr/>
          </p:nvSpPr>
          <p:spPr>
            <a:xfrm>
              <a:off x="2242803" y="1082410"/>
              <a:ext cx="249175" cy="203925"/>
            </a:xfrm>
            <a:custGeom>
              <a:avLst/>
              <a:gdLst/>
              <a:ahLst/>
              <a:cxnLst/>
              <a:rect l="l" t="t" r="r" b="b"/>
              <a:pathLst>
                <a:path w="9967" h="8157" extrusionOk="0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1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avLst/>
              <a:gdLst/>
              <a:ahLst/>
              <a:cxnLst/>
              <a:rect l="l" t="t" r="r" b="b"/>
              <a:pathLst>
                <a:path w="9180" h="9050" extrusionOk="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1"/>
            <p:cNvSpPr/>
            <p:nvPr/>
          </p:nvSpPr>
          <p:spPr>
            <a:xfrm>
              <a:off x="1287650" y="2071275"/>
              <a:ext cx="262250" cy="162525"/>
            </a:xfrm>
            <a:custGeom>
              <a:avLst/>
              <a:gdLst/>
              <a:ahLst/>
              <a:cxnLst/>
              <a:rect l="l" t="t" r="r" b="b"/>
              <a:pathLst>
                <a:path w="10490" h="6501" extrusionOk="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1"/>
            <p:cNvSpPr/>
            <p:nvPr/>
          </p:nvSpPr>
          <p:spPr>
            <a:xfrm>
              <a:off x="950400" y="1472273"/>
              <a:ext cx="258100" cy="252450"/>
            </a:xfrm>
            <a:custGeom>
              <a:avLst/>
              <a:gdLst/>
              <a:ahLst/>
              <a:cxnLst/>
              <a:rect l="l" t="t" r="r" b="b"/>
              <a:pathLst>
                <a:path w="10324" h="10098" extrusionOk="0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1"/>
            <p:cNvSpPr/>
            <p:nvPr/>
          </p:nvSpPr>
          <p:spPr>
            <a:xfrm>
              <a:off x="347349" y="1075385"/>
              <a:ext cx="248875" cy="220000"/>
            </a:xfrm>
            <a:custGeom>
              <a:avLst/>
              <a:gdLst/>
              <a:ahLst/>
              <a:cxnLst/>
              <a:rect l="l" t="t" r="r" b="b"/>
              <a:pathLst>
                <a:path w="9955" h="8800" extrusionOk="0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1"/>
            <p:cNvSpPr/>
            <p:nvPr/>
          </p:nvSpPr>
          <p:spPr>
            <a:xfrm>
              <a:off x="653650" y="1281652"/>
              <a:ext cx="239325" cy="226250"/>
            </a:xfrm>
            <a:custGeom>
              <a:avLst/>
              <a:gdLst/>
              <a:ahLst/>
              <a:cxnLst/>
              <a:rect l="l" t="t" r="r" b="b"/>
              <a:pathLst>
                <a:path w="9573" h="9050" extrusionOk="0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1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avLst/>
              <a:gdLst/>
              <a:ahLst/>
              <a:cxnLst/>
              <a:rect l="l" t="t" r="r" b="b"/>
              <a:pathLst>
                <a:path w="2680" h="5157" extrusionOk="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1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avLst/>
              <a:gdLst/>
              <a:ahLst/>
              <a:cxnLst/>
              <a:rect l="l" t="t" r="r" b="b"/>
              <a:pathLst>
                <a:path w="2299" h="6121" extrusionOk="0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1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avLst/>
              <a:gdLst/>
              <a:ahLst/>
              <a:cxnLst/>
              <a:rect l="l" t="t" r="r" b="b"/>
              <a:pathLst>
                <a:path w="2299" h="5157" extrusionOk="0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1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avLst/>
              <a:gdLst/>
              <a:ahLst/>
              <a:cxnLst/>
              <a:rect l="l" t="t" r="r" b="b"/>
              <a:pathLst>
                <a:path w="2680" h="6121" extrusionOk="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1"/>
            <p:cNvSpPr/>
            <p:nvPr/>
          </p:nvSpPr>
          <p:spPr>
            <a:xfrm>
              <a:off x="1375750" y="347550"/>
              <a:ext cx="86950" cy="495900"/>
            </a:xfrm>
            <a:custGeom>
              <a:avLst/>
              <a:gdLst/>
              <a:ahLst/>
              <a:cxnLst/>
              <a:rect l="l" t="t" r="r" b="b"/>
              <a:pathLst>
                <a:path w="3478" h="19836" extrusionOk="0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853;p61">
            <a:extLst>
              <a:ext uri="{FF2B5EF4-FFF2-40B4-BE49-F238E27FC236}">
                <a16:creationId xmlns:a16="http://schemas.microsoft.com/office/drawing/2014/main" id="{BC6DA0B1-8A62-C87C-9372-96AE72B828F6}"/>
              </a:ext>
            </a:extLst>
          </p:cNvPr>
          <p:cNvSpPr txBox="1">
            <a:spLocks/>
          </p:cNvSpPr>
          <p:nvPr/>
        </p:nvSpPr>
        <p:spPr>
          <a:xfrm>
            <a:off x="100517" y="493656"/>
            <a:ext cx="862019" cy="4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ssistant Medium"/>
              <a:buChar char="■"/>
              <a:defRPr sz="16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Medium"/>
              <a:buChar char="○"/>
              <a:defRPr sz="12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Medium"/>
              <a:buChar char="■"/>
              <a:defRPr sz="12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Medium"/>
              <a:buChar char="●"/>
              <a:defRPr sz="12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Medium"/>
              <a:buChar char="○"/>
              <a:defRPr sz="12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Medium"/>
              <a:buChar char="■"/>
              <a:defRPr sz="12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Medium"/>
              <a:buChar char="●"/>
              <a:defRPr sz="12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Medium"/>
              <a:buChar char="○"/>
              <a:defRPr sz="12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Medium"/>
              <a:buChar char="■"/>
              <a:defRPr sz="12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>
              <a:buNone/>
            </a:pPr>
            <a:r>
              <a:rPr lang="hr-HR" b="1" dirty="0">
                <a:solidFill>
                  <a:schemeClr val="bg2"/>
                </a:solidFill>
                <a:latin typeface="+mn-lt"/>
                <a:hlinkClick r:id="rId3" action="ppaction://hlinksldjump"/>
              </a:rPr>
              <a:t>VIDEO</a:t>
            </a:r>
            <a:endParaRPr lang="en-US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86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56"/>
          <p:cNvGrpSpPr/>
          <p:nvPr/>
        </p:nvGrpSpPr>
        <p:grpSpPr>
          <a:xfrm>
            <a:off x="7793311" y="272129"/>
            <a:ext cx="1092721" cy="835824"/>
            <a:chOff x="2939750" y="4553425"/>
            <a:chExt cx="759150" cy="580675"/>
          </a:xfrm>
        </p:grpSpPr>
        <p:sp>
          <p:nvSpPr>
            <p:cNvPr id="1576" name="Google Shape;1576;p56"/>
            <p:cNvSpPr/>
            <p:nvPr/>
          </p:nvSpPr>
          <p:spPr>
            <a:xfrm>
              <a:off x="2939750" y="4578525"/>
              <a:ext cx="502325" cy="261725"/>
            </a:xfrm>
            <a:custGeom>
              <a:avLst/>
              <a:gdLst/>
              <a:ahLst/>
              <a:cxnLst/>
              <a:rect l="l" t="t" r="r" b="b"/>
              <a:pathLst>
                <a:path w="20093" h="10469" fill="none" extrusionOk="0">
                  <a:moveTo>
                    <a:pt x="7702" y="10469"/>
                  </a:moveTo>
                  <a:cubicBezTo>
                    <a:pt x="7469" y="10469"/>
                    <a:pt x="7261" y="10408"/>
                    <a:pt x="7065" y="10285"/>
                  </a:cubicBezTo>
                  <a:cubicBezTo>
                    <a:pt x="6833" y="10138"/>
                    <a:pt x="6661" y="9906"/>
                    <a:pt x="6526" y="9550"/>
                  </a:cubicBezTo>
                  <a:cubicBezTo>
                    <a:pt x="6331" y="9061"/>
                    <a:pt x="6245" y="8534"/>
                    <a:pt x="6171" y="8008"/>
                  </a:cubicBezTo>
                  <a:cubicBezTo>
                    <a:pt x="6061" y="7285"/>
                    <a:pt x="5963" y="6600"/>
                    <a:pt x="5559" y="6036"/>
                  </a:cubicBezTo>
                  <a:cubicBezTo>
                    <a:pt x="4922" y="5143"/>
                    <a:pt x="3784" y="4886"/>
                    <a:pt x="2682" y="4641"/>
                  </a:cubicBezTo>
                  <a:cubicBezTo>
                    <a:pt x="2388" y="4579"/>
                    <a:pt x="2106" y="4506"/>
                    <a:pt x="1812" y="4432"/>
                  </a:cubicBezTo>
                  <a:cubicBezTo>
                    <a:pt x="955" y="4200"/>
                    <a:pt x="37" y="3637"/>
                    <a:pt x="25" y="2755"/>
                  </a:cubicBezTo>
                  <a:cubicBezTo>
                    <a:pt x="0" y="2008"/>
                    <a:pt x="711" y="1445"/>
                    <a:pt x="1384" y="1323"/>
                  </a:cubicBezTo>
                  <a:cubicBezTo>
                    <a:pt x="2119" y="1200"/>
                    <a:pt x="2853" y="1469"/>
                    <a:pt x="3416" y="1727"/>
                  </a:cubicBezTo>
                  <a:cubicBezTo>
                    <a:pt x="3551" y="1800"/>
                    <a:pt x="3710" y="1873"/>
                    <a:pt x="3845" y="1947"/>
                  </a:cubicBezTo>
                  <a:cubicBezTo>
                    <a:pt x="4322" y="2180"/>
                    <a:pt x="4788" y="2424"/>
                    <a:pt x="5314" y="2522"/>
                  </a:cubicBezTo>
                  <a:cubicBezTo>
                    <a:pt x="6649" y="2816"/>
                    <a:pt x="7885" y="2265"/>
                    <a:pt x="9183" y="1690"/>
                  </a:cubicBezTo>
                  <a:cubicBezTo>
                    <a:pt x="10053" y="1298"/>
                    <a:pt x="10946" y="906"/>
                    <a:pt x="11865" y="772"/>
                  </a:cubicBezTo>
                  <a:cubicBezTo>
                    <a:pt x="12183" y="723"/>
                    <a:pt x="12501" y="710"/>
                    <a:pt x="12832" y="686"/>
                  </a:cubicBezTo>
                  <a:cubicBezTo>
                    <a:pt x="13138" y="674"/>
                    <a:pt x="13457" y="661"/>
                    <a:pt x="13763" y="612"/>
                  </a:cubicBezTo>
                  <a:cubicBezTo>
                    <a:pt x="14130" y="576"/>
                    <a:pt x="14509" y="465"/>
                    <a:pt x="14865" y="367"/>
                  </a:cubicBezTo>
                  <a:cubicBezTo>
                    <a:pt x="15134" y="294"/>
                    <a:pt x="15416" y="233"/>
                    <a:pt x="15685" y="172"/>
                  </a:cubicBezTo>
                  <a:cubicBezTo>
                    <a:pt x="16530" y="0"/>
                    <a:pt x="17375" y="0"/>
                    <a:pt x="18195" y="159"/>
                  </a:cubicBezTo>
                  <a:cubicBezTo>
                    <a:pt x="18562" y="221"/>
                    <a:pt x="19101" y="355"/>
                    <a:pt x="19517" y="698"/>
                  </a:cubicBezTo>
                  <a:cubicBezTo>
                    <a:pt x="19909" y="1016"/>
                    <a:pt x="20093" y="1506"/>
                    <a:pt x="20007" y="1947"/>
                  </a:cubicBezTo>
                  <a:cubicBezTo>
                    <a:pt x="19909" y="2351"/>
                    <a:pt x="19627" y="2633"/>
                    <a:pt x="19199" y="2755"/>
                  </a:cubicBezTo>
                  <a:cubicBezTo>
                    <a:pt x="18795" y="2865"/>
                    <a:pt x="18366" y="2902"/>
                    <a:pt x="17950" y="2926"/>
                  </a:cubicBezTo>
                  <a:cubicBezTo>
                    <a:pt x="17424" y="2963"/>
                    <a:pt x="16873" y="2988"/>
                    <a:pt x="16334" y="3220"/>
                  </a:cubicBezTo>
                  <a:lnTo>
                    <a:pt x="16334" y="3220"/>
                  </a:lnTo>
                  <a:cubicBezTo>
                    <a:pt x="16089" y="3306"/>
                    <a:pt x="15844" y="3428"/>
                    <a:pt x="15685" y="3649"/>
                  </a:cubicBezTo>
                  <a:cubicBezTo>
                    <a:pt x="15477" y="3943"/>
                    <a:pt x="15501" y="4310"/>
                    <a:pt x="15526" y="4690"/>
                  </a:cubicBezTo>
                  <a:cubicBezTo>
                    <a:pt x="15538" y="4959"/>
                    <a:pt x="15550" y="5253"/>
                    <a:pt x="15477" y="5534"/>
                  </a:cubicBezTo>
                  <a:cubicBezTo>
                    <a:pt x="15318" y="6110"/>
                    <a:pt x="14767" y="6477"/>
                    <a:pt x="14240" y="6820"/>
                  </a:cubicBezTo>
                  <a:lnTo>
                    <a:pt x="9196" y="9906"/>
                  </a:lnTo>
                  <a:cubicBezTo>
                    <a:pt x="8804" y="10163"/>
                    <a:pt x="8241" y="10469"/>
                    <a:pt x="7702" y="104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6"/>
            <p:cNvSpPr/>
            <p:nvPr/>
          </p:nvSpPr>
          <p:spPr>
            <a:xfrm>
              <a:off x="3165350" y="4683825"/>
              <a:ext cx="69200" cy="43775"/>
            </a:xfrm>
            <a:custGeom>
              <a:avLst/>
              <a:gdLst/>
              <a:ahLst/>
              <a:cxnLst/>
              <a:rect l="l" t="t" r="r" b="b"/>
              <a:pathLst>
                <a:path w="2768" h="1751" fill="none" extrusionOk="0">
                  <a:moveTo>
                    <a:pt x="441" y="1751"/>
                  </a:moveTo>
                  <a:cubicBezTo>
                    <a:pt x="343" y="1751"/>
                    <a:pt x="257" y="1726"/>
                    <a:pt x="196" y="1702"/>
                  </a:cubicBezTo>
                  <a:cubicBezTo>
                    <a:pt x="135" y="1665"/>
                    <a:pt x="74" y="1604"/>
                    <a:pt x="37" y="1531"/>
                  </a:cubicBezTo>
                  <a:cubicBezTo>
                    <a:pt x="0" y="1420"/>
                    <a:pt x="0" y="1322"/>
                    <a:pt x="37" y="1224"/>
                  </a:cubicBezTo>
                  <a:cubicBezTo>
                    <a:pt x="208" y="869"/>
                    <a:pt x="625" y="796"/>
                    <a:pt x="1004" y="722"/>
                  </a:cubicBezTo>
                  <a:cubicBezTo>
                    <a:pt x="1200" y="686"/>
                    <a:pt x="1384" y="661"/>
                    <a:pt x="1543" y="588"/>
                  </a:cubicBezTo>
                  <a:cubicBezTo>
                    <a:pt x="1665" y="527"/>
                    <a:pt x="1812" y="416"/>
                    <a:pt x="1959" y="318"/>
                  </a:cubicBezTo>
                  <a:cubicBezTo>
                    <a:pt x="2180" y="159"/>
                    <a:pt x="2412" y="0"/>
                    <a:pt x="2571" y="37"/>
                  </a:cubicBezTo>
                  <a:cubicBezTo>
                    <a:pt x="2608" y="49"/>
                    <a:pt x="2657" y="74"/>
                    <a:pt x="2682" y="135"/>
                  </a:cubicBezTo>
                  <a:cubicBezTo>
                    <a:pt x="2767" y="306"/>
                    <a:pt x="2706" y="527"/>
                    <a:pt x="2486" y="759"/>
                  </a:cubicBezTo>
                  <a:cubicBezTo>
                    <a:pt x="2033" y="1261"/>
                    <a:pt x="1041" y="1751"/>
                    <a:pt x="441" y="17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6"/>
            <p:cNvSpPr/>
            <p:nvPr/>
          </p:nvSpPr>
          <p:spPr>
            <a:xfrm>
              <a:off x="3497450" y="4553425"/>
              <a:ext cx="201450" cy="580675"/>
            </a:xfrm>
            <a:custGeom>
              <a:avLst/>
              <a:gdLst/>
              <a:ahLst/>
              <a:cxnLst/>
              <a:rect l="l" t="t" r="r" b="b"/>
              <a:pathLst>
                <a:path w="8058" h="23227" fill="none" extrusionOk="0">
                  <a:moveTo>
                    <a:pt x="4788" y="23227"/>
                  </a:moveTo>
                  <a:cubicBezTo>
                    <a:pt x="4727" y="23227"/>
                    <a:pt x="4678" y="23215"/>
                    <a:pt x="4629" y="23202"/>
                  </a:cubicBezTo>
                  <a:cubicBezTo>
                    <a:pt x="4262" y="23080"/>
                    <a:pt x="4139" y="22651"/>
                    <a:pt x="4299" y="21941"/>
                  </a:cubicBezTo>
                  <a:cubicBezTo>
                    <a:pt x="4715" y="19946"/>
                    <a:pt x="4360" y="17766"/>
                    <a:pt x="3344" y="15991"/>
                  </a:cubicBezTo>
                  <a:cubicBezTo>
                    <a:pt x="3062" y="15489"/>
                    <a:pt x="2719" y="15011"/>
                    <a:pt x="2388" y="14534"/>
                  </a:cubicBezTo>
                  <a:cubicBezTo>
                    <a:pt x="2156" y="14215"/>
                    <a:pt x="1923" y="13873"/>
                    <a:pt x="1715" y="13554"/>
                  </a:cubicBezTo>
                  <a:cubicBezTo>
                    <a:pt x="1054" y="12526"/>
                    <a:pt x="711" y="11656"/>
                    <a:pt x="674" y="10799"/>
                  </a:cubicBezTo>
                  <a:cubicBezTo>
                    <a:pt x="625" y="9942"/>
                    <a:pt x="882" y="9097"/>
                    <a:pt x="1127" y="8289"/>
                  </a:cubicBezTo>
                  <a:cubicBezTo>
                    <a:pt x="1238" y="7922"/>
                    <a:pt x="1360" y="7542"/>
                    <a:pt x="1446" y="7163"/>
                  </a:cubicBezTo>
                  <a:lnTo>
                    <a:pt x="1446" y="7163"/>
                  </a:lnTo>
                  <a:cubicBezTo>
                    <a:pt x="1776" y="5706"/>
                    <a:pt x="1666" y="4126"/>
                    <a:pt x="1140" y="2694"/>
                  </a:cubicBezTo>
                  <a:cubicBezTo>
                    <a:pt x="1005" y="2302"/>
                    <a:pt x="797" y="1971"/>
                    <a:pt x="589" y="1629"/>
                  </a:cubicBezTo>
                  <a:cubicBezTo>
                    <a:pt x="405" y="1347"/>
                    <a:pt x="221" y="1041"/>
                    <a:pt x="87" y="710"/>
                  </a:cubicBezTo>
                  <a:cubicBezTo>
                    <a:pt x="1" y="490"/>
                    <a:pt x="62" y="367"/>
                    <a:pt x="136" y="282"/>
                  </a:cubicBezTo>
                  <a:cubicBezTo>
                    <a:pt x="442" y="0"/>
                    <a:pt x="1470" y="196"/>
                    <a:pt x="1801" y="343"/>
                  </a:cubicBezTo>
                  <a:cubicBezTo>
                    <a:pt x="2242" y="563"/>
                    <a:pt x="2633" y="882"/>
                    <a:pt x="2976" y="1188"/>
                  </a:cubicBezTo>
                  <a:cubicBezTo>
                    <a:pt x="3099" y="1298"/>
                    <a:pt x="3221" y="1408"/>
                    <a:pt x="3344" y="1494"/>
                  </a:cubicBezTo>
                  <a:lnTo>
                    <a:pt x="3894" y="1910"/>
                  </a:lnTo>
                  <a:cubicBezTo>
                    <a:pt x="4617" y="2449"/>
                    <a:pt x="5352" y="3000"/>
                    <a:pt x="5670" y="3833"/>
                  </a:cubicBezTo>
                  <a:cubicBezTo>
                    <a:pt x="5915" y="4481"/>
                    <a:pt x="5854" y="5179"/>
                    <a:pt x="5817" y="5853"/>
                  </a:cubicBezTo>
                  <a:cubicBezTo>
                    <a:pt x="5792" y="6012"/>
                    <a:pt x="5780" y="6183"/>
                    <a:pt x="5780" y="6330"/>
                  </a:cubicBezTo>
                  <a:cubicBezTo>
                    <a:pt x="5707" y="7714"/>
                    <a:pt x="5939" y="9122"/>
                    <a:pt x="6453" y="10383"/>
                  </a:cubicBezTo>
                  <a:cubicBezTo>
                    <a:pt x="6637" y="10812"/>
                    <a:pt x="6833" y="11240"/>
                    <a:pt x="7053" y="11669"/>
                  </a:cubicBezTo>
                  <a:cubicBezTo>
                    <a:pt x="7286" y="12134"/>
                    <a:pt x="7531" y="12624"/>
                    <a:pt x="7715" y="13113"/>
                  </a:cubicBezTo>
                  <a:cubicBezTo>
                    <a:pt x="7874" y="13554"/>
                    <a:pt x="8057" y="14154"/>
                    <a:pt x="7972" y="14754"/>
                  </a:cubicBezTo>
                  <a:cubicBezTo>
                    <a:pt x="7911" y="15183"/>
                    <a:pt x="7715" y="15574"/>
                    <a:pt x="7506" y="15942"/>
                  </a:cubicBezTo>
                  <a:lnTo>
                    <a:pt x="7286" y="16407"/>
                  </a:lnTo>
                  <a:cubicBezTo>
                    <a:pt x="6894" y="17264"/>
                    <a:pt x="6760" y="18244"/>
                    <a:pt x="6625" y="19186"/>
                  </a:cubicBezTo>
                  <a:cubicBezTo>
                    <a:pt x="6453" y="20423"/>
                    <a:pt x="6270" y="21709"/>
                    <a:pt x="5523" y="22725"/>
                  </a:cubicBezTo>
                  <a:cubicBezTo>
                    <a:pt x="5290" y="23068"/>
                    <a:pt x="5033" y="23227"/>
                    <a:pt x="4788" y="232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6"/>
            <p:cNvSpPr/>
            <p:nvPr/>
          </p:nvSpPr>
          <p:spPr>
            <a:xfrm>
              <a:off x="3573975" y="4784525"/>
              <a:ext cx="59100" cy="132550"/>
            </a:xfrm>
            <a:custGeom>
              <a:avLst/>
              <a:gdLst/>
              <a:ahLst/>
              <a:cxnLst/>
              <a:rect l="l" t="t" r="r" b="b"/>
              <a:pathLst>
                <a:path w="2364" h="5302" fill="none" extrusionOk="0">
                  <a:moveTo>
                    <a:pt x="380" y="0"/>
                  </a:moveTo>
                  <a:cubicBezTo>
                    <a:pt x="283" y="0"/>
                    <a:pt x="221" y="25"/>
                    <a:pt x="185" y="74"/>
                  </a:cubicBezTo>
                  <a:cubicBezTo>
                    <a:pt x="1" y="270"/>
                    <a:pt x="62" y="808"/>
                    <a:pt x="99" y="1164"/>
                  </a:cubicBezTo>
                  <a:cubicBezTo>
                    <a:pt x="123" y="1274"/>
                    <a:pt x="136" y="1359"/>
                    <a:pt x="136" y="1433"/>
                  </a:cubicBezTo>
                  <a:cubicBezTo>
                    <a:pt x="148" y="1825"/>
                    <a:pt x="368" y="2327"/>
                    <a:pt x="760" y="2951"/>
                  </a:cubicBezTo>
                  <a:cubicBezTo>
                    <a:pt x="944" y="3245"/>
                    <a:pt x="1164" y="3539"/>
                    <a:pt x="1372" y="3845"/>
                  </a:cubicBezTo>
                  <a:cubicBezTo>
                    <a:pt x="1482" y="3992"/>
                    <a:pt x="1568" y="4225"/>
                    <a:pt x="1654" y="4457"/>
                  </a:cubicBezTo>
                  <a:cubicBezTo>
                    <a:pt x="1801" y="4861"/>
                    <a:pt x="1935" y="5302"/>
                    <a:pt x="2339" y="5290"/>
                  </a:cubicBezTo>
                  <a:lnTo>
                    <a:pt x="2339" y="5290"/>
                  </a:lnTo>
                  <a:cubicBezTo>
                    <a:pt x="2352" y="5290"/>
                    <a:pt x="2364" y="5229"/>
                    <a:pt x="2364" y="5204"/>
                  </a:cubicBezTo>
                  <a:lnTo>
                    <a:pt x="2364" y="5192"/>
                  </a:lnTo>
                  <a:cubicBezTo>
                    <a:pt x="2364" y="5143"/>
                    <a:pt x="2327" y="5008"/>
                    <a:pt x="2242" y="4824"/>
                  </a:cubicBezTo>
                  <a:cubicBezTo>
                    <a:pt x="2095" y="4433"/>
                    <a:pt x="1899" y="4041"/>
                    <a:pt x="1678" y="3612"/>
                  </a:cubicBezTo>
                  <a:cubicBezTo>
                    <a:pt x="1446" y="3147"/>
                    <a:pt x="1225" y="2682"/>
                    <a:pt x="1005" y="2155"/>
                  </a:cubicBezTo>
                  <a:cubicBezTo>
                    <a:pt x="895" y="1898"/>
                    <a:pt x="882" y="1531"/>
                    <a:pt x="882" y="1188"/>
                  </a:cubicBezTo>
                  <a:cubicBezTo>
                    <a:pt x="870" y="613"/>
                    <a:pt x="833" y="49"/>
                    <a:pt x="393" y="25"/>
                  </a:cubicBezTo>
                  <a:cubicBezTo>
                    <a:pt x="393" y="0"/>
                    <a:pt x="380" y="0"/>
                    <a:pt x="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Podnaslov 4">
            <a:extLst>
              <a:ext uri="{FF2B5EF4-FFF2-40B4-BE49-F238E27FC236}">
                <a16:creationId xmlns:a16="http://schemas.microsoft.com/office/drawing/2014/main" id="{897FAC4F-9B48-5857-D986-A54DF6FCC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78" y="1523325"/>
            <a:ext cx="3985956" cy="740828"/>
          </a:xfrm>
        </p:spPr>
        <p:txBody>
          <a:bodyPr/>
          <a:lstStyle/>
          <a:p>
            <a:pPr algn="r"/>
            <a:r>
              <a:rPr lang="hr-HR" b="1" dirty="0"/>
              <a:t>Olupina zrakoplova pronađena u moru nakon 25 godina</a:t>
            </a:r>
            <a:endParaRPr lang="en-US" b="1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20298AE-212D-7167-AB93-52C72C95D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164" y="2257105"/>
            <a:ext cx="3923868" cy="2578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dnaslov 4">
            <a:extLst>
              <a:ext uri="{FF2B5EF4-FFF2-40B4-BE49-F238E27FC236}">
                <a16:creationId xmlns:a16="http://schemas.microsoft.com/office/drawing/2014/main" id="{8C4A376F-F0E3-48BE-D1B4-E696F0451A33}"/>
              </a:ext>
            </a:extLst>
          </p:cNvPr>
          <p:cNvSpPr txBox="1">
            <a:spLocks/>
          </p:cNvSpPr>
          <p:nvPr/>
        </p:nvSpPr>
        <p:spPr>
          <a:xfrm>
            <a:off x="-861409" y="795568"/>
            <a:ext cx="3985956" cy="74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ssistant Medium"/>
              <a:buNone/>
              <a:defRPr sz="16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ssistant Medium"/>
              <a:buNone/>
              <a:defRPr sz="21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ssistant Medium"/>
              <a:buNone/>
              <a:defRPr sz="21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ssistant Medium"/>
              <a:buNone/>
              <a:defRPr sz="21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ssistant Medium"/>
              <a:buNone/>
              <a:defRPr sz="21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ssistant Medium"/>
              <a:buNone/>
              <a:defRPr sz="21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ssistant Medium"/>
              <a:buNone/>
              <a:defRPr sz="21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ssistant Medium"/>
              <a:buNone/>
              <a:defRPr sz="21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ssistant Medium"/>
              <a:buNone/>
              <a:defRPr sz="21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algn="r"/>
            <a:r>
              <a:rPr lang="hr-HR" b="1" dirty="0"/>
              <a:t>Jedan od </a:t>
            </a:r>
            <a:r>
              <a:rPr lang="hr-HR" b="1" dirty="0" err="1"/>
              <a:t>murala</a:t>
            </a:r>
            <a:r>
              <a:rPr lang="hr-HR" b="1" dirty="0"/>
              <a:t> u Šibeniku </a:t>
            </a:r>
            <a:endParaRPr lang="en-US" b="1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F0F8D6F0-9C06-0965-0F0C-A6E6C7433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27" y="1305637"/>
            <a:ext cx="4059555" cy="2273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p83"/>
          <p:cNvSpPr txBox="1">
            <a:spLocks noGrp="1"/>
          </p:cNvSpPr>
          <p:nvPr>
            <p:ph type="title"/>
          </p:nvPr>
        </p:nvSpPr>
        <p:spPr>
          <a:xfrm>
            <a:off x="765913" y="1464952"/>
            <a:ext cx="59694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HVALA NA PAŽNJI!</a:t>
            </a:r>
            <a:endParaRPr dirty="0"/>
          </a:p>
        </p:txBody>
      </p:sp>
      <p:grpSp>
        <p:nvGrpSpPr>
          <p:cNvPr id="2955" name="Google Shape;2955;p83"/>
          <p:cNvGrpSpPr/>
          <p:nvPr/>
        </p:nvGrpSpPr>
        <p:grpSpPr>
          <a:xfrm rot="1043924" flipH="1">
            <a:off x="7999835" y="284245"/>
            <a:ext cx="953083" cy="1173898"/>
            <a:chOff x="7234335" y="539692"/>
            <a:chExt cx="1103331" cy="1358958"/>
          </a:xfrm>
        </p:grpSpPr>
        <p:sp>
          <p:nvSpPr>
            <p:cNvPr id="2956" name="Google Shape;2956;p83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83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83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83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83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83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83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83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83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83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83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7" name="Google Shape;2967;p83"/>
          <p:cNvGrpSpPr/>
          <p:nvPr/>
        </p:nvGrpSpPr>
        <p:grpSpPr>
          <a:xfrm rot="205714">
            <a:off x="8537991" y="2295661"/>
            <a:ext cx="448314" cy="552182"/>
            <a:chOff x="7234335" y="539692"/>
            <a:chExt cx="1103331" cy="1358958"/>
          </a:xfrm>
        </p:grpSpPr>
        <p:sp>
          <p:nvSpPr>
            <p:cNvPr id="2968" name="Google Shape;2968;p83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83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83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83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83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83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83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83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83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83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83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413CC4D8-37DD-0785-80CB-79BD0F294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197" y="3250409"/>
            <a:ext cx="2743200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931E4A7-FD88-630C-8FB0-D9E434D22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6337">
            <a:off x="6007467" y="244150"/>
            <a:ext cx="1956199" cy="130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E0A85BE-8182-507C-21FC-F49FD529C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240" y="2717373"/>
            <a:ext cx="2807270" cy="186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56ABD169-E697-ECCA-D26D-83F26AB38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07404">
            <a:off x="345104" y="253058"/>
            <a:ext cx="1830466" cy="915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6. rujna 1991. - Napad i bitka za šibenski most">
            <a:hlinkClick r:id="" action="ppaction://media"/>
            <a:extLst>
              <a:ext uri="{FF2B5EF4-FFF2-40B4-BE49-F238E27FC236}">
                <a16:creationId xmlns:a16="http://schemas.microsoft.com/office/drawing/2014/main" id="{24748BAC-1144-C37D-A27E-B0EAA4533A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728050"/>
            <a:ext cx="609600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Strelica: desno 6">
            <a:hlinkClick r:id="rId6" action="ppaction://hlinksldjump"/>
            <a:extLst>
              <a:ext uri="{FF2B5EF4-FFF2-40B4-BE49-F238E27FC236}">
                <a16:creationId xmlns:a16="http://schemas.microsoft.com/office/drawing/2014/main" id="{4F0771E2-D4DF-F28B-0556-782990B0191E}"/>
              </a:ext>
            </a:extLst>
          </p:cNvPr>
          <p:cNvSpPr/>
          <p:nvPr/>
        </p:nvSpPr>
        <p:spPr>
          <a:xfrm rot="10800000">
            <a:off x="372975" y="278131"/>
            <a:ext cx="494012" cy="11472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68"/>
          <p:cNvSpPr/>
          <p:nvPr/>
        </p:nvSpPr>
        <p:spPr>
          <a:xfrm rot="-2011250" flipH="1">
            <a:off x="42679" y="323187"/>
            <a:ext cx="6023068" cy="1866073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3" name="Google Shape;2193;p68"/>
          <p:cNvGrpSpPr/>
          <p:nvPr/>
        </p:nvGrpSpPr>
        <p:grpSpPr>
          <a:xfrm>
            <a:off x="3538325" y="-31810"/>
            <a:ext cx="2972407" cy="3435709"/>
            <a:chOff x="-1459100" y="-3036410"/>
            <a:chExt cx="2972407" cy="3435709"/>
          </a:xfrm>
        </p:grpSpPr>
        <p:grpSp>
          <p:nvGrpSpPr>
            <p:cNvPr id="2194" name="Google Shape;2194;p68"/>
            <p:cNvGrpSpPr/>
            <p:nvPr/>
          </p:nvGrpSpPr>
          <p:grpSpPr>
            <a:xfrm rot="5400000">
              <a:off x="-1690751" y="-2804759"/>
              <a:ext cx="3435709" cy="2972407"/>
              <a:chOff x="1683500" y="188175"/>
              <a:chExt cx="1607650" cy="1390925"/>
            </a:xfrm>
          </p:grpSpPr>
          <p:sp>
            <p:nvSpPr>
              <p:cNvPr id="2195" name="Google Shape;2195;p68"/>
              <p:cNvSpPr/>
              <p:nvPr/>
            </p:nvSpPr>
            <p:spPr>
              <a:xfrm>
                <a:off x="1743500" y="231325"/>
                <a:ext cx="1491650" cy="1290225"/>
              </a:xfrm>
              <a:custGeom>
                <a:avLst/>
                <a:gdLst/>
                <a:ahLst/>
                <a:cxnLst/>
                <a:rect l="l" t="t" r="r" b="b"/>
                <a:pathLst>
                  <a:path w="59666" h="51609" fill="none" extrusionOk="0">
                    <a:moveTo>
                      <a:pt x="38275" y="51609"/>
                    </a:moveTo>
                    <a:cubicBezTo>
                      <a:pt x="37026" y="51609"/>
                      <a:pt x="35863" y="50935"/>
                      <a:pt x="35312" y="50568"/>
                    </a:cubicBezTo>
                    <a:cubicBezTo>
                      <a:pt x="34455" y="49993"/>
                      <a:pt x="33977" y="49393"/>
                      <a:pt x="33855" y="48756"/>
                    </a:cubicBezTo>
                    <a:cubicBezTo>
                      <a:pt x="33769" y="48278"/>
                      <a:pt x="33855" y="47789"/>
                      <a:pt x="33965" y="47372"/>
                    </a:cubicBezTo>
                    <a:cubicBezTo>
                      <a:pt x="34602" y="44728"/>
                      <a:pt x="35949" y="42279"/>
                      <a:pt x="37834" y="40320"/>
                    </a:cubicBezTo>
                    <a:lnTo>
                      <a:pt x="37932" y="40222"/>
                    </a:lnTo>
                    <a:cubicBezTo>
                      <a:pt x="38324" y="39818"/>
                      <a:pt x="38740" y="39389"/>
                      <a:pt x="38850" y="38851"/>
                    </a:cubicBezTo>
                    <a:cubicBezTo>
                      <a:pt x="39010" y="38055"/>
                      <a:pt x="38495" y="37320"/>
                      <a:pt x="38006" y="36610"/>
                    </a:cubicBezTo>
                    <a:cubicBezTo>
                      <a:pt x="37957" y="36549"/>
                      <a:pt x="37908" y="36475"/>
                      <a:pt x="37871" y="36414"/>
                    </a:cubicBezTo>
                    <a:cubicBezTo>
                      <a:pt x="36108" y="33843"/>
                      <a:pt x="35545" y="30512"/>
                      <a:pt x="36365" y="27488"/>
                    </a:cubicBezTo>
                    <a:cubicBezTo>
                      <a:pt x="36402" y="27390"/>
                      <a:pt x="36426" y="27292"/>
                      <a:pt x="36463" y="27182"/>
                    </a:cubicBezTo>
                    <a:cubicBezTo>
                      <a:pt x="36659" y="26509"/>
                      <a:pt x="36855" y="25823"/>
                      <a:pt x="36659" y="25162"/>
                    </a:cubicBezTo>
                    <a:cubicBezTo>
                      <a:pt x="36353" y="24146"/>
                      <a:pt x="35177" y="23656"/>
                      <a:pt x="34259" y="23423"/>
                    </a:cubicBezTo>
                    <a:cubicBezTo>
                      <a:pt x="34088" y="23374"/>
                      <a:pt x="33904" y="23350"/>
                      <a:pt x="33732" y="23301"/>
                    </a:cubicBezTo>
                    <a:cubicBezTo>
                      <a:pt x="32863" y="23105"/>
                      <a:pt x="31957" y="22884"/>
                      <a:pt x="31296" y="22272"/>
                    </a:cubicBezTo>
                    <a:cubicBezTo>
                      <a:pt x="30561" y="21599"/>
                      <a:pt x="30292" y="20570"/>
                      <a:pt x="30010" y="19579"/>
                    </a:cubicBezTo>
                    <a:cubicBezTo>
                      <a:pt x="29704" y="18452"/>
                      <a:pt x="29423" y="17362"/>
                      <a:pt x="28480" y="16799"/>
                    </a:cubicBezTo>
                    <a:cubicBezTo>
                      <a:pt x="27292" y="16077"/>
                      <a:pt x="25774" y="16689"/>
                      <a:pt x="24978" y="17118"/>
                    </a:cubicBezTo>
                    <a:cubicBezTo>
                      <a:pt x="24684" y="17264"/>
                      <a:pt x="24403" y="17448"/>
                      <a:pt x="24109" y="17620"/>
                    </a:cubicBezTo>
                    <a:cubicBezTo>
                      <a:pt x="23325" y="18097"/>
                      <a:pt x="22517" y="18575"/>
                      <a:pt x="21599" y="18734"/>
                    </a:cubicBezTo>
                    <a:cubicBezTo>
                      <a:pt x="21158" y="18819"/>
                      <a:pt x="20668" y="18832"/>
                      <a:pt x="20203" y="18832"/>
                    </a:cubicBezTo>
                    <a:cubicBezTo>
                      <a:pt x="19285" y="18844"/>
                      <a:pt x="18428" y="18844"/>
                      <a:pt x="17766" y="19383"/>
                    </a:cubicBezTo>
                    <a:cubicBezTo>
                      <a:pt x="17485" y="19628"/>
                      <a:pt x="17252" y="19946"/>
                      <a:pt x="17056" y="20264"/>
                    </a:cubicBezTo>
                    <a:cubicBezTo>
                      <a:pt x="16958" y="20423"/>
                      <a:pt x="16848" y="20570"/>
                      <a:pt x="16750" y="20717"/>
                    </a:cubicBezTo>
                    <a:cubicBezTo>
                      <a:pt x="15403" y="22493"/>
                      <a:pt x="12954" y="22872"/>
                      <a:pt x="11118" y="22444"/>
                    </a:cubicBezTo>
                    <a:cubicBezTo>
                      <a:pt x="9073" y="21978"/>
                      <a:pt x="7334" y="20656"/>
                      <a:pt x="5792" y="19493"/>
                    </a:cubicBezTo>
                    <a:lnTo>
                      <a:pt x="1788" y="16469"/>
                    </a:lnTo>
                    <a:cubicBezTo>
                      <a:pt x="906" y="15795"/>
                      <a:pt x="0" y="14975"/>
                      <a:pt x="98" y="13922"/>
                    </a:cubicBezTo>
                    <a:cubicBezTo>
                      <a:pt x="123" y="13457"/>
                      <a:pt x="355" y="13040"/>
                      <a:pt x="747" y="12722"/>
                    </a:cubicBezTo>
                    <a:cubicBezTo>
                      <a:pt x="1323" y="12269"/>
                      <a:pt x="2192" y="12024"/>
                      <a:pt x="2988" y="12097"/>
                    </a:cubicBezTo>
                    <a:cubicBezTo>
                      <a:pt x="3649" y="12171"/>
                      <a:pt x="4273" y="12391"/>
                      <a:pt x="4898" y="12587"/>
                    </a:cubicBezTo>
                    <a:cubicBezTo>
                      <a:pt x="5449" y="12771"/>
                      <a:pt x="6000" y="12955"/>
                      <a:pt x="6588" y="13040"/>
                    </a:cubicBezTo>
                    <a:cubicBezTo>
                      <a:pt x="6783" y="13077"/>
                      <a:pt x="7016" y="13089"/>
                      <a:pt x="7224" y="13028"/>
                    </a:cubicBezTo>
                    <a:cubicBezTo>
                      <a:pt x="7469" y="12942"/>
                      <a:pt x="7653" y="12710"/>
                      <a:pt x="7824" y="12489"/>
                    </a:cubicBezTo>
                    <a:cubicBezTo>
                      <a:pt x="8192" y="11987"/>
                      <a:pt x="8547" y="11449"/>
                      <a:pt x="8877" y="10922"/>
                    </a:cubicBezTo>
                    <a:cubicBezTo>
                      <a:pt x="9551" y="9881"/>
                      <a:pt x="10236" y="8792"/>
                      <a:pt x="11179" y="7947"/>
                    </a:cubicBezTo>
                    <a:cubicBezTo>
                      <a:pt x="12771" y="6526"/>
                      <a:pt x="14877" y="5939"/>
                      <a:pt x="16909" y="5376"/>
                    </a:cubicBezTo>
                    <a:cubicBezTo>
                      <a:pt x="18709" y="4886"/>
                      <a:pt x="20570" y="4372"/>
                      <a:pt x="22076" y="3294"/>
                    </a:cubicBezTo>
                    <a:cubicBezTo>
                      <a:pt x="22358" y="3086"/>
                      <a:pt x="22652" y="2853"/>
                      <a:pt x="22946" y="2608"/>
                    </a:cubicBezTo>
                    <a:cubicBezTo>
                      <a:pt x="23460" y="2180"/>
                      <a:pt x="24011" y="1715"/>
                      <a:pt x="24647" y="1433"/>
                    </a:cubicBezTo>
                    <a:cubicBezTo>
                      <a:pt x="25651" y="943"/>
                      <a:pt x="26851" y="894"/>
                      <a:pt x="27892" y="833"/>
                    </a:cubicBezTo>
                    <a:cubicBezTo>
                      <a:pt x="35985" y="429"/>
                      <a:pt x="45168" y="0"/>
                      <a:pt x="53372" y="2927"/>
                    </a:cubicBezTo>
                    <a:cubicBezTo>
                      <a:pt x="53947" y="3147"/>
                      <a:pt x="54559" y="3392"/>
                      <a:pt x="55025" y="3833"/>
                    </a:cubicBezTo>
                    <a:cubicBezTo>
                      <a:pt x="55478" y="4286"/>
                      <a:pt x="55723" y="4898"/>
                      <a:pt x="55955" y="5547"/>
                    </a:cubicBezTo>
                    <a:cubicBezTo>
                      <a:pt x="58037" y="11412"/>
                      <a:pt x="59237" y="17999"/>
                      <a:pt x="59518" y="25150"/>
                    </a:cubicBezTo>
                    <a:cubicBezTo>
                      <a:pt x="59665" y="28492"/>
                      <a:pt x="59580" y="31467"/>
                      <a:pt x="59273" y="34259"/>
                    </a:cubicBezTo>
                    <a:cubicBezTo>
                      <a:pt x="59078" y="36108"/>
                      <a:pt x="58771" y="37981"/>
                      <a:pt x="58465" y="39781"/>
                    </a:cubicBezTo>
                    <a:cubicBezTo>
                      <a:pt x="58355" y="40442"/>
                      <a:pt x="58257" y="41116"/>
                      <a:pt x="58147" y="41777"/>
                    </a:cubicBezTo>
                    <a:cubicBezTo>
                      <a:pt x="57927" y="43087"/>
                      <a:pt x="57718" y="44434"/>
                      <a:pt x="57486" y="45768"/>
                    </a:cubicBezTo>
                    <a:cubicBezTo>
                      <a:pt x="57351" y="46552"/>
                      <a:pt x="57167" y="46981"/>
                      <a:pt x="56874" y="47127"/>
                    </a:cubicBezTo>
                    <a:cubicBezTo>
                      <a:pt x="56568" y="47311"/>
                      <a:pt x="56188" y="47164"/>
                      <a:pt x="55698" y="46981"/>
                    </a:cubicBezTo>
                    <a:cubicBezTo>
                      <a:pt x="55270" y="46809"/>
                      <a:pt x="54792" y="46625"/>
                      <a:pt x="54217" y="46589"/>
                    </a:cubicBezTo>
                    <a:lnTo>
                      <a:pt x="54217" y="46589"/>
                    </a:lnTo>
                    <a:cubicBezTo>
                      <a:pt x="52894" y="46515"/>
                      <a:pt x="51621" y="46895"/>
                      <a:pt x="50384" y="47262"/>
                    </a:cubicBezTo>
                    <a:lnTo>
                      <a:pt x="43650" y="49282"/>
                    </a:lnTo>
                    <a:cubicBezTo>
                      <a:pt x="42744" y="49564"/>
                      <a:pt x="41801" y="49833"/>
                      <a:pt x="41005" y="50372"/>
                    </a:cubicBezTo>
                    <a:cubicBezTo>
                      <a:pt x="40846" y="50482"/>
                      <a:pt x="40699" y="50592"/>
                      <a:pt x="40540" y="50715"/>
                    </a:cubicBezTo>
                    <a:cubicBezTo>
                      <a:pt x="40283" y="50911"/>
                      <a:pt x="40014" y="51119"/>
                      <a:pt x="39708" y="51278"/>
                    </a:cubicBezTo>
                    <a:cubicBezTo>
                      <a:pt x="39193" y="51523"/>
                      <a:pt x="38740" y="51609"/>
                      <a:pt x="38275" y="5160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8"/>
              <p:cNvSpPr/>
              <p:nvPr/>
            </p:nvSpPr>
            <p:spPr>
              <a:xfrm>
                <a:off x="1929900" y="330800"/>
                <a:ext cx="1218925" cy="1106275"/>
              </a:xfrm>
              <a:custGeom>
                <a:avLst/>
                <a:gdLst/>
                <a:ahLst/>
                <a:cxnLst/>
                <a:rect l="l" t="t" r="r" b="b"/>
                <a:pathLst>
                  <a:path w="48757" h="44251" fill="none" extrusionOk="0">
                    <a:moveTo>
                      <a:pt x="30574" y="44238"/>
                    </a:moveTo>
                    <a:cubicBezTo>
                      <a:pt x="30354" y="44238"/>
                      <a:pt x="30023" y="44165"/>
                      <a:pt x="29901" y="43859"/>
                    </a:cubicBezTo>
                    <a:cubicBezTo>
                      <a:pt x="29264" y="42230"/>
                      <a:pt x="30905" y="40589"/>
                      <a:pt x="32227" y="39292"/>
                    </a:cubicBezTo>
                    <a:lnTo>
                      <a:pt x="32839" y="38679"/>
                    </a:lnTo>
                    <a:lnTo>
                      <a:pt x="32925" y="38606"/>
                    </a:lnTo>
                    <a:cubicBezTo>
                      <a:pt x="33488" y="38018"/>
                      <a:pt x="34419" y="37063"/>
                      <a:pt x="34725" y="35545"/>
                    </a:cubicBezTo>
                    <a:cubicBezTo>
                      <a:pt x="35190" y="33329"/>
                      <a:pt x="33990" y="31615"/>
                      <a:pt x="33354" y="30696"/>
                    </a:cubicBezTo>
                    <a:lnTo>
                      <a:pt x="33231" y="30513"/>
                    </a:lnTo>
                    <a:cubicBezTo>
                      <a:pt x="32031" y="28774"/>
                      <a:pt x="31652" y="26435"/>
                      <a:pt x="32203" y="24403"/>
                    </a:cubicBezTo>
                    <a:cubicBezTo>
                      <a:pt x="32215" y="24329"/>
                      <a:pt x="32252" y="24244"/>
                      <a:pt x="32264" y="24158"/>
                    </a:cubicBezTo>
                    <a:lnTo>
                      <a:pt x="32264" y="24146"/>
                    </a:lnTo>
                    <a:cubicBezTo>
                      <a:pt x="32533" y="23203"/>
                      <a:pt x="32937" y="21795"/>
                      <a:pt x="32447" y="20191"/>
                    </a:cubicBezTo>
                    <a:cubicBezTo>
                      <a:pt x="32092" y="19040"/>
                      <a:pt x="31003" y="16995"/>
                      <a:pt x="27623" y="16138"/>
                    </a:cubicBezTo>
                    <a:cubicBezTo>
                      <a:pt x="27427" y="16089"/>
                      <a:pt x="27244" y="16040"/>
                      <a:pt x="27048" y="16004"/>
                    </a:cubicBezTo>
                    <a:cubicBezTo>
                      <a:pt x="26962" y="15979"/>
                      <a:pt x="26876" y="15967"/>
                      <a:pt x="26778" y="15955"/>
                    </a:cubicBezTo>
                    <a:cubicBezTo>
                      <a:pt x="26534" y="15918"/>
                      <a:pt x="26289" y="15881"/>
                      <a:pt x="26166" y="15771"/>
                    </a:cubicBezTo>
                    <a:cubicBezTo>
                      <a:pt x="26032" y="15636"/>
                      <a:pt x="25970" y="15330"/>
                      <a:pt x="25909" y="15036"/>
                    </a:cubicBezTo>
                    <a:cubicBezTo>
                      <a:pt x="25897" y="14914"/>
                      <a:pt x="25860" y="14804"/>
                      <a:pt x="25836" y="14718"/>
                    </a:cubicBezTo>
                    <a:cubicBezTo>
                      <a:pt x="25456" y="13310"/>
                      <a:pt x="24868" y="11192"/>
                      <a:pt x="22787" y="9906"/>
                    </a:cubicBezTo>
                    <a:cubicBezTo>
                      <a:pt x="21881" y="9355"/>
                      <a:pt x="20877" y="9086"/>
                      <a:pt x="19763" y="9086"/>
                    </a:cubicBezTo>
                    <a:cubicBezTo>
                      <a:pt x="18195" y="9086"/>
                      <a:pt x="16800" y="9649"/>
                      <a:pt x="15918" y="10139"/>
                    </a:cubicBezTo>
                    <a:cubicBezTo>
                      <a:pt x="15551" y="10335"/>
                      <a:pt x="15232" y="10518"/>
                      <a:pt x="14902" y="10714"/>
                    </a:cubicBezTo>
                    <a:cubicBezTo>
                      <a:pt x="14400" y="11020"/>
                      <a:pt x="13837" y="11363"/>
                      <a:pt x="13543" y="11412"/>
                    </a:cubicBezTo>
                    <a:cubicBezTo>
                      <a:pt x="13371" y="11437"/>
                      <a:pt x="13028" y="11437"/>
                      <a:pt x="12722" y="11437"/>
                    </a:cubicBezTo>
                    <a:cubicBezTo>
                      <a:pt x="11535" y="11449"/>
                      <a:pt x="9759" y="11461"/>
                      <a:pt x="8168" y="12759"/>
                    </a:cubicBezTo>
                    <a:cubicBezTo>
                      <a:pt x="7470" y="13322"/>
                      <a:pt x="7041" y="13983"/>
                      <a:pt x="6760" y="14412"/>
                    </a:cubicBezTo>
                    <a:cubicBezTo>
                      <a:pt x="6686" y="14510"/>
                      <a:pt x="6625" y="14620"/>
                      <a:pt x="6576" y="14681"/>
                    </a:cubicBezTo>
                    <a:cubicBezTo>
                      <a:pt x="6331" y="15000"/>
                      <a:pt x="5743" y="15220"/>
                      <a:pt x="5082" y="15220"/>
                    </a:cubicBezTo>
                    <a:cubicBezTo>
                      <a:pt x="4850" y="15220"/>
                      <a:pt x="4641" y="15183"/>
                      <a:pt x="4421" y="15147"/>
                    </a:cubicBezTo>
                    <a:cubicBezTo>
                      <a:pt x="3111" y="14840"/>
                      <a:pt x="1727" y="13800"/>
                      <a:pt x="393" y="12796"/>
                    </a:cubicBezTo>
                    <a:cubicBezTo>
                      <a:pt x="368" y="12783"/>
                      <a:pt x="319" y="12759"/>
                      <a:pt x="270" y="12734"/>
                    </a:cubicBezTo>
                    <a:cubicBezTo>
                      <a:pt x="148" y="12673"/>
                      <a:pt x="1" y="12600"/>
                      <a:pt x="25" y="12490"/>
                    </a:cubicBezTo>
                    <a:cubicBezTo>
                      <a:pt x="87" y="12281"/>
                      <a:pt x="331" y="12281"/>
                      <a:pt x="564" y="12281"/>
                    </a:cubicBezTo>
                    <a:cubicBezTo>
                      <a:pt x="699" y="12281"/>
                      <a:pt x="846" y="12281"/>
                      <a:pt x="944" y="12245"/>
                    </a:cubicBezTo>
                    <a:cubicBezTo>
                      <a:pt x="2168" y="11792"/>
                      <a:pt x="2841" y="10886"/>
                      <a:pt x="3111" y="10531"/>
                    </a:cubicBezTo>
                    <a:cubicBezTo>
                      <a:pt x="3552" y="9943"/>
                      <a:pt x="3919" y="9343"/>
                      <a:pt x="4286" y="8780"/>
                    </a:cubicBezTo>
                    <a:cubicBezTo>
                      <a:pt x="4850" y="7886"/>
                      <a:pt x="5388" y="7029"/>
                      <a:pt x="5988" y="6515"/>
                    </a:cubicBezTo>
                    <a:cubicBezTo>
                      <a:pt x="6980" y="5621"/>
                      <a:pt x="8559" y="5192"/>
                      <a:pt x="10359" y="4690"/>
                    </a:cubicBezTo>
                    <a:cubicBezTo>
                      <a:pt x="12355" y="4139"/>
                      <a:pt x="14596" y="3527"/>
                      <a:pt x="16591" y="2107"/>
                    </a:cubicBezTo>
                    <a:cubicBezTo>
                      <a:pt x="16983" y="1825"/>
                      <a:pt x="17338" y="1531"/>
                      <a:pt x="17644" y="1274"/>
                    </a:cubicBezTo>
                    <a:cubicBezTo>
                      <a:pt x="18012" y="968"/>
                      <a:pt x="18391" y="662"/>
                      <a:pt x="18636" y="539"/>
                    </a:cubicBezTo>
                    <a:cubicBezTo>
                      <a:pt x="19040" y="356"/>
                      <a:pt x="19861" y="307"/>
                      <a:pt x="20583" y="282"/>
                    </a:cubicBezTo>
                    <a:cubicBezTo>
                      <a:pt x="23154" y="160"/>
                      <a:pt x="26350" y="1"/>
                      <a:pt x="29386" y="1"/>
                    </a:cubicBezTo>
                    <a:cubicBezTo>
                      <a:pt x="35802" y="1"/>
                      <a:pt x="40541" y="674"/>
                      <a:pt x="44753" y="2192"/>
                    </a:cubicBezTo>
                    <a:cubicBezTo>
                      <a:pt x="44900" y="2241"/>
                      <a:pt x="45010" y="2290"/>
                      <a:pt x="45108" y="2327"/>
                    </a:cubicBezTo>
                    <a:lnTo>
                      <a:pt x="45120" y="2327"/>
                    </a:lnTo>
                    <a:lnTo>
                      <a:pt x="45120" y="2352"/>
                    </a:lnTo>
                    <a:cubicBezTo>
                      <a:pt x="45181" y="2486"/>
                      <a:pt x="45242" y="2682"/>
                      <a:pt x="45267" y="2756"/>
                    </a:cubicBezTo>
                    <a:cubicBezTo>
                      <a:pt x="47226" y="8302"/>
                      <a:pt x="48365" y="14559"/>
                      <a:pt x="48634" y="21366"/>
                    </a:cubicBezTo>
                    <a:cubicBezTo>
                      <a:pt x="48756" y="24538"/>
                      <a:pt x="48683" y="27354"/>
                      <a:pt x="48414" y="29974"/>
                    </a:cubicBezTo>
                    <a:cubicBezTo>
                      <a:pt x="48230" y="31713"/>
                      <a:pt x="47936" y="33463"/>
                      <a:pt x="47630" y="35300"/>
                    </a:cubicBezTo>
                    <a:cubicBezTo>
                      <a:pt x="47520" y="35973"/>
                      <a:pt x="47410" y="36635"/>
                      <a:pt x="47312" y="37308"/>
                    </a:cubicBezTo>
                    <a:cubicBezTo>
                      <a:pt x="47201" y="37945"/>
                      <a:pt x="47091" y="38594"/>
                      <a:pt x="46981" y="39243"/>
                    </a:cubicBezTo>
                    <a:lnTo>
                      <a:pt x="46981" y="39279"/>
                    </a:lnTo>
                    <a:lnTo>
                      <a:pt x="46920" y="39279"/>
                    </a:lnTo>
                    <a:cubicBezTo>
                      <a:pt x="46761" y="39267"/>
                      <a:pt x="46577" y="39267"/>
                      <a:pt x="46393" y="39267"/>
                    </a:cubicBezTo>
                    <a:cubicBezTo>
                      <a:pt x="44691" y="39267"/>
                      <a:pt x="43161" y="39720"/>
                      <a:pt x="41924" y="40087"/>
                    </a:cubicBezTo>
                    <a:lnTo>
                      <a:pt x="35190" y="42108"/>
                    </a:lnTo>
                    <a:cubicBezTo>
                      <a:pt x="34149" y="42414"/>
                      <a:pt x="32864" y="42818"/>
                      <a:pt x="31639" y="43626"/>
                    </a:cubicBezTo>
                    <a:cubicBezTo>
                      <a:pt x="31394" y="43773"/>
                      <a:pt x="31186" y="43932"/>
                      <a:pt x="31027" y="44067"/>
                    </a:cubicBezTo>
                    <a:cubicBezTo>
                      <a:pt x="31003" y="44079"/>
                      <a:pt x="30978" y="44103"/>
                      <a:pt x="30966" y="44128"/>
                    </a:cubicBezTo>
                    <a:cubicBezTo>
                      <a:pt x="30917" y="44177"/>
                      <a:pt x="30856" y="44238"/>
                      <a:pt x="30795" y="44250"/>
                    </a:cubicBezTo>
                    <a:lnTo>
                      <a:pt x="30795" y="44250"/>
                    </a:lnTo>
                    <a:cubicBezTo>
                      <a:pt x="30721" y="44238"/>
                      <a:pt x="30660" y="44238"/>
                      <a:pt x="30574" y="4423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8"/>
              <p:cNvSpPr/>
              <p:nvPr/>
            </p:nvSpPr>
            <p:spPr>
              <a:xfrm>
                <a:off x="2190400" y="403975"/>
                <a:ext cx="875175" cy="877300"/>
              </a:xfrm>
              <a:custGeom>
                <a:avLst/>
                <a:gdLst/>
                <a:ahLst/>
                <a:cxnLst/>
                <a:rect l="l" t="t" r="r" b="b"/>
                <a:pathLst>
                  <a:path w="35007" h="35092" fill="none" extrusionOk="0">
                    <a:moveTo>
                      <a:pt x="27598" y="35091"/>
                    </a:moveTo>
                    <a:cubicBezTo>
                      <a:pt x="27403" y="35091"/>
                      <a:pt x="27243" y="35030"/>
                      <a:pt x="27121" y="34908"/>
                    </a:cubicBezTo>
                    <a:cubicBezTo>
                      <a:pt x="26888" y="34650"/>
                      <a:pt x="27084" y="34320"/>
                      <a:pt x="27305" y="33965"/>
                    </a:cubicBezTo>
                    <a:cubicBezTo>
                      <a:pt x="27427" y="33744"/>
                      <a:pt x="27562" y="33524"/>
                      <a:pt x="27611" y="33304"/>
                    </a:cubicBezTo>
                    <a:cubicBezTo>
                      <a:pt x="28358" y="29679"/>
                      <a:pt x="26496" y="26998"/>
                      <a:pt x="25713" y="25847"/>
                    </a:cubicBezTo>
                    <a:lnTo>
                      <a:pt x="25590" y="25663"/>
                    </a:lnTo>
                    <a:cubicBezTo>
                      <a:pt x="24966" y="24770"/>
                      <a:pt x="24746" y="23435"/>
                      <a:pt x="25039" y="22358"/>
                    </a:cubicBezTo>
                    <a:cubicBezTo>
                      <a:pt x="25052" y="22296"/>
                      <a:pt x="25076" y="22260"/>
                      <a:pt x="25088" y="22198"/>
                    </a:cubicBezTo>
                    <a:lnTo>
                      <a:pt x="25101" y="22137"/>
                    </a:lnTo>
                    <a:cubicBezTo>
                      <a:pt x="25444" y="20986"/>
                      <a:pt x="26056" y="18843"/>
                      <a:pt x="25272" y="16272"/>
                    </a:cubicBezTo>
                    <a:cubicBezTo>
                      <a:pt x="25039" y="15489"/>
                      <a:pt x="24109" y="14766"/>
                      <a:pt x="22701" y="13689"/>
                    </a:cubicBezTo>
                    <a:cubicBezTo>
                      <a:pt x="21538" y="12783"/>
                      <a:pt x="20081" y="11644"/>
                      <a:pt x="18440" y="10040"/>
                    </a:cubicBezTo>
                    <a:cubicBezTo>
                      <a:pt x="17950" y="9550"/>
                      <a:pt x="17620" y="8840"/>
                      <a:pt x="17240" y="8032"/>
                    </a:cubicBezTo>
                    <a:cubicBezTo>
                      <a:pt x="16591" y="6673"/>
                      <a:pt x="15856" y="5143"/>
                      <a:pt x="14130" y="4090"/>
                    </a:cubicBezTo>
                    <a:cubicBezTo>
                      <a:pt x="12685" y="3208"/>
                      <a:pt x="11081" y="2767"/>
                      <a:pt x="9355" y="2767"/>
                    </a:cubicBezTo>
                    <a:cubicBezTo>
                      <a:pt x="7200" y="2767"/>
                      <a:pt x="5829" y="3502"/>
                      <a:pt x="4653" y="4151"/>
                    </a:cubicBezTo>
                    <a:lnTo>
                      <a:pt x="4506" y="4236"/>
                    </a:lnTo>
                    <a:cubicBezTo>
                      <a:pt x="4286" y="4359"/>
                      <a:pt x="3919" y="4469"/>
                      <a:pt x="3588" y="4592"/>
                    </a:cubicBezTo>
                    <a:cubicBezTo>
                      <a:pt x="3245" y="4702"/>
                      <a:pt x="2939" y="4800"/>
                      <a:pt x="2768" y="4898"/>
                    </a:cubicBezTo>
                    <a:cubicBezTo>
                      <a:pt x="2584" y="5008"/>
                      <a:pt x="968" y="5926"/>
                      <a:pt x="294" y="5632"/>
                    </a:cubicBezTo>
                    <a:cubicBezTo>
                      <a:pt x="135" y="5571"/>
                      <a:pt x="49" y="5449"/>
                      <a:pt x="13" y="5277"/>
                    </a:cubicBezTo>
                    <a:cubicBezTo>
                      <a:pt x="1" y="5228"/>
                      <a:pt x="13" y="5191"/>
                      <a:pt x="49" y="5155"/>
                    </a:cubicBezTo>
                    <a:cubicBezTo>
                      <a:pt x="123" y="5069"/>
                      <a:pt x="307" y="5069"/>
                      <a:pt x="527" y="5045"/>
                    </a:cubicBezTo>
                    <a:cubicBezTo>
                      <a:pt x="649" y="5045"/>
                      <a:pt x="772" y="5045"/>
                      <a:pt x="845" y="5020"/>
                    </a:cubicBezTo>
                    <a:cubicBezTo>
                      <a:pt x="2988" y="4420"/>
                      <a:pt x="5645" y="3698"/>
                      <a:pt x="8143" y="1910"/>
                    </a:cubicBezTo>
                    <a:cubicBezTo>
                      <a:pt x="8633" y="1555"/>
                      <a:pt x="9049" y="1224"/>
                      <a:pt x="9379" y="943"/>
                    </a:cubicBezTo>
                    <a:cubicBezTo>
                      <a:pt x="9404" y="931"/>
                      <a:pt x="9428" y="918"/>
                      <a:pt x="9441" y="882"/>
                    </a:cubicBezTo>
                    <a:cubicBezTo>
                      <a:pt x="9490" y="845"/>
                      <a:pt x="9551" y="784"/>
                      <a:pt x="9612" y="747"/>
                    </a:cubicBezTo>
                    <a:cubicBezTo>
                      <a:pt x="9771" y="686"/>
                      <a:pt x="9967" y="686"/>
                      <a:pt x="10139" y="710"/>
                    </a:cubicBezTo>
                    <a:lnTo>
                      <a:pt x="10334" y="710"/>
                    </a:lnTo>
                    <a:lnTo>
                      <a:pt x="10383" y="710"/>
                    </a:lnTo>
                    <a:cubicBezTo>
                      <a:pt x="12906" y="576"/>
                      <a:pt x="16040" y="429"/>
                      <a:pt x="18966" y="429"/>
                    </a:cubicBezTo>
                    <a:cubicBezTo>
                      <a:pt x="20191" y="429"/>
                      <a:pt x="21403" y="380"/>
                      <a:pt x="22566" y="318"/>
                    </a:cubicBezTo>
                    <a:cubicBezTo>
                      <a:pt x="26558" y="147"/>
                      <a:pt x="29998" y="0"/>
                      <a:pt x="32068" y="2033"/>
                    </a:cubicBezTo>
                    <a:cubicBezTo>
                      <a:pt x="34957" y="4885"/>
                      <a:pt x="34896" y="9746"/>
                      <a:pt x="34847" y="14448"/>
                    </a:cubicBezTo>
                    <a:cubicBezTo>
                      <a:pt x="34835" y="15795"/>
                      <a:pt x="34822" y="17203"/>
                      <a:pt x="34884" y="18537"/>
                    </a:cubicBezTo>
                    <a:cubicBezTo>
                      <a:pt x="35006" y="21537"/>
                      <a:pt x="34933" y="24194"/>
                      <a:pt x="34663" y="26643"/>
                    </a:cubicBezTo>
                    <a:cubicBezTo>
                      <a:pt x="34480" y="28296"/>
                      <a:pt x="34210" y="29985"/>
                      <a:pt x="33916" y="31761"/>
                    </a:cubicBezTo>
                    <a:lnTo>
                      <a:pt x="33916" y="31773"/>
                    </a:lnTo>
                    <a:cubicBezTo>
                      <a:pt x="33892" y="31908"/>
                      <a:pt x="33904" y="32079"/>
                      <a:pt x="33904" y="32238"/>
                    </a:cubicBezTo>
                    <a:cubicBezTo>
                      <a:pt x="33904" y="32557"/>
                      <a:pt x="33916" y="32875"/>
                      <a:pt x="33708" y="33108"/>
                    </a:cubicBezTo>
                    <a:cubicBezTo>
                      <a:pt x="33120" y="33683"/>
                      <a:pt x="32300" y="33732"/>
                      <a:pt x="31578" y="33769"/>
                    </a:cubicBezTo>
                    <a:cubicBezTo>
                      <a:pt x="31210" y="33781"/>
                      <a:pt x="30855" y="33793"/>
                      <a:pt x="30562" y="33891"/>
                    </a:cubicBezTo>
                    <a:cubicBezTo>
                      <a:pt x="30317" y="33965"/>
                      <a:pt x="29949" y="34148"/>
                      <a:pt x="29570" y="34344"/>
                    </a:cubicBezTo>
                    <a:cubicBezTo>
                      <a:pt x="28847" y="34712"/>
                      <a:pt x="28100" y="35091"/>
                      <a:pt x="27598" y="3509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8"/>
              <p:cNvSpPr/>
              <p:nvPr/>
            </p:nvSpPr>
            <p:spPr>
              <a:xfrm>
                <a:off x="2648950" y="494275"/>
                <a:ext cx="331525" cy="636400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25456" fill="none" extrusionOk="0">
                    <a:moveTo>
                      <a:pt x="12452" y="25455"/>
                    </a:moveTo>
                    <a:cubicBezTo>
                      <a:pt x="10358" y="25455"/>
                      <a:pt x="10248" y="22872"/>
                      <a:pt x="10175" y="21158"/>
                    </a:cubicBezTo>
                    <a:cubicBezTo>
                      <a:pt x="10163" y="20851"/>
                      <a:pt x="10138" y="20545"/>
                      <a:pt x="10126" y="20288"/>
                    </a:cubicBezTo>
                    <a:cubicBezTo>
                      <a:pt x="10126" y="20276"/>
                      <a:pt x="10040" y="17864"/>
                      <a:pt x="10260" y="17533"/>
                    </a:cubicBezTo>
                    <a:cubicBezTo>
                      <a:pt x="10567" y="17105"/>
                      <a:pt x="11179" y="15134"/>
                      <a:pt x="10138" y="11681"/>
                    </a:cubicBezTo>
                    <a:cubicBezTo>
                      <a:pt x="9587" y="9881"/>
                      <a:pt x="8203" y="8791"/>
                      <a:pt x="6428" y="7408"/>
                    </a:cubicBezTo>
                    <a:cubicBezTo>
                      <a:pt x="6195" y="7236"/>
                      <a:pt x="5963" y="7053"/>
                      <a:pt x="5706" y="6869"/>
                    </a:cubicBezTo>
                    <a:cubicBezTo>
                      <a:pt x="4714" y="6134"/>
                      <a:pt x="3575" y="5289"/>
                      <a:pt x="2486" y="4053"/>
                    </a:cubicBezTo>
                    <a:cubicBezTo>
                      <a:pt x="2363" y="3918"/>
                      <a:pt x="2179" y="3526"/>
                      <a:pt x="2020" y="3183"/>
                    </a:cubicBezTo>
                    <a:cubicBezTo>
                      <a:pt x="1984" y="3122"/>
                      <a:pt x="1959" y="3049"/>
                      <a:pt x="1922" y="2988"/>
                    </a:cubicBezTo>
                    <a:cubicBezTo>
                      <a:pt x="1800" y="2730"/>
                      <a:pt x="1531" y="2461"/>
                      <a:pt x="1237" y="2167"/>
                    </a:cubicBezTo>
                    <a:cubicBezTo>
                      <a:pt x="649" y="1604"/>
                      <a:pt x="0" y="967"/>
                      <a:pt x="380" y="208"/>
                    </a:cubicBezTo>
                    <a:cubicBezTo>
                      <a:pt x="404" y="159"/>
                      <a:pt x="490" y="171"/>
                      <a:pt x="551" y="184"/>
                    </a:cubicBezTo>
                    <a:cubicBezTo>
                      <a:pt x="575" y="184"/>
                      <a:pt x="588" y="196"/>
                      <a:pt x="624" y="196"/>
                    </a:cubicBezTo>
                    <a:cubicBezTo>
                      <a:pt x="1922" y="196"/>
                      <a:pt x="3159" y="135"/>
                      <a:pt x="4359" y="98"/>
                    </a:cubicBezTo>
                    <a:cubicBezTo>
                      <a:pt x="5412" y="49"/>
                      <a:pt x="6404" y="0"/>
                      <a:pt x="7322" y="0"/>
                    </a:cubicBezTo>
                    <a:cubicBezTo>
                      <a:pt x="9501" y="0"/>
                      <a:pt x="10787" y="257"/>
                      <a:pt x="11350" y="845"/>
                    </a:cubicBezTo>
                    <a:cubicBezTo>
                      <a:pt x="13224" y="2681"/>
                      <a:pt x="13175" y="6648"/>
                      <a:pt x="13126" y="10824"/>
                    </a:cubicBezTo>
                    <a:cubicBezTo>
                      <a:pt x="13113" y="12219"/>
                      <a:pt x="13101" y="13664"/>
                      <a:pt x="13162" y="15085"/>
                    </a:cubicBezTo>
                    <a:cubicBezTo>
                      <a:pt x="13260" y="17925"/>
                      <a:pt x="13199" y="20423"/>
                      <a:pt x="12954" y="22700"/>
                    </a:cubicBezTo>
                    <a:cubicBezTo>
                      <a:pt x="12930" y="22970"/>
                      <a:pt x="12979" y="23337"/>
                      <a:pt x="13015" y="23717"/>
                    </a:cubicBezTo>
                    <a:cubicBezTo>
                      <a:pt x="13101" y="24353"/>
                      <a:pt x="13175" y="24990"/>
                      <a:pt x="12930" y="25284"/>
                    </a:cubicBezTo>
                    <a:cubicBezTo>
                      <a:pt x="12832" y="25394"/>
                      <a:pt x="12709" y="25431"/>
                      <a:pt x="12562" y="25455"/>
                    </a:cubicBezTo>
                    <a:lnTo>
                      <a:pt x="12562" y="25418"/>
                    </a:lnTo>
                    <a:lnTo>
                      <a:pt x="12562" y="2545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8"/>
              <p:cNvSpPr/>
              <p:nvPr/>
            </p:nvSpPr>
            <p:spPr>
              <a:xfrm>
                <a:off x="2816375" y="578125"/>
                <a:ext cx="71650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2181" fill="none" extrusionOk="0">
                    <a:moveTo>
                      <a:pt x="184" y="1"/>
                    </a:moveTo>
                    <a:cubicBezTo>
                      <a:pt x="123" y="1"/>
                      <a:pt x="98" y="13"/>
                      <a:pt x="74" y="62"/>
                    </a:cubicBezTo>
                    <a:cubicBezTo>
                      <a:pt x="0" y="307"/>
                      <a:pt x="307" y="429"/>
                      <a:pt x="625" y="564"/>
                    </a:cubicBezTo>
                    <a:cubicBezTo>
                      <a:pt x="784" y="625"/>
                      <a:pt x="955" y="699"/>
                      <a:pt x="1053" y="784"/>
                    </a:cubicBezTo>
                    <a:cubicBezTo>
                      <a:pt x="1347" y="993"/>
                      <a:pt x="1592" y="1176"/>
                      <a:pt x="1825" y="1360"/>
                    </a:cubicBezTo>
                    <a:cubicBezTo>
                      <a:pt x="2155" y="1617"/>
                      <a:pt x="2523" y="1899"/>
                      <a:pt x="2866" y="2180"/>
                    </a:cubicBezTo>
                    <a:cubicBezTo>
                      <a:pt x="2866" y="2131"/>
                      <a:pt x="2841" y="2082"/>
                      <a:pt x="2841" y="2033"/>
                    </a:cubicBezTo>
                    <a:cubicBezTo>
                      <a:pt x="2719" y="1017"/>
                      <a:pt x="2535" y="478"/>
                      <a:pt x="2400" y="197"/>
                    </a:cubicBezTo>
                    <a:cubicBezTo>
                      <a:pt x="2094" y="148"/>
                      <a:pt x="1543" y="87"/>
                      <a:pt x="613" y="87"/>
                    </a:cubicBezTo>
                    <a:cubicBezTo>
                      <a:pt x="551" y="87"/>
                      <a:pt x="478" y="74"/>
                      <a:pt x="392" y="38"/>
                    </a:cubicBezTo>
                    <a:cubicBezTo>
                      <a:pt x="307" y="13"/>
                      <a:pt x="233" y="1"/>
                      <a:pt x="18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8"/>
              <p:cNvSpPr/>
              <p:nvPr/>
            </p:nvSpPr>
            <p:spPr>
              <a:xfrm>
                <a:off x="1683500" y="188175"/>
                <a:ext cx="1607650" cy="1390925"/>
              </a:xfrm>
              <a:custGeom>
                <a:avLst/>
                <a:gdLst/>
                <a:ahLst/>
                <a:cxnLst/>
                <a:rect l="l" t="t" r="r" b="b"/>
                <a:pathLst>
                  <a:path w="64306" h="55637" fill="none" extrusionOk="0">
                    <a:moveTo>
                      <a:pt x="64171" y="26827"/>
                    </a:moveTo>
                    <a:cubicBezTo>
                      <a:pt x="63877" y="19456"/>
                      <a:pt x="62628" y="12624"/>
                      <a:pt x="60486" y="6551"/>
                    </a:cubicBezTo>
                    <a:cubicBezTo>
                      <a:pt x="60192" y="5730"/>
                      <a:pt x="59812" y="4763"/>
                      <a:pt x="59016" y="3967"/>
                    </a:cubicBezTo>
                    <a:cubicBezTo>
                      <a:pt x="58159" y="3110"/>
                      <a:pt x="57082" y="2730"/>
                      <a:pt x="56519" y="2522"/>
                    </a:cubicBezTo>
                    <a:cubicBezTo>
                      <a:pt x="51719" y="808"/>
                      <a:pt x="46209" y="0"/>
                      <a:pt x="39169" y="0"/>
                    </a:cubicBezTo>
                    <a:cubicBezTo>
                      <a:pt x="36071" y="0"/>
                      <a:pt x="33071" y="135"/>
                      <a:pt x="30170" y="294"/>
                    </a:cubicBezTo>
                    <a:cubicBezTo>
                      <a:pt x="28970" y="355"/>
                      <a:pt x="27488" y="416"/>
                      <a:pt x="26043" y="1102"/>
                    </a:cubicBezTo>
                    <a:cubicBezTo>
                      <a:pt x="25162" y="1531"/>
                      <a:pt x="24476" y="2094"/>
                      <a:pt x="23876" y="2584"/>
                    </a:cubicBezTo>
                    <a:cubicBezTo>
                      <a:pt x="23619" y="2804"/>
                      <a:pt x="23374" y="3000"/>
                      <a:pt x="23142" y="3171"/>
                    </a:cubicBezTo>
                    <a:cubicBezTo>
                      <a:pt x="21966" y="4016"/>
                      <a:pt x="20387" y="4445"/>
                      <a:pt x="18697" y="4898"/>
                    </a:cubicBezTo>
                    <a:cubicBezTo>
                      <a:pt x="16518" y="5498"/>
                      <a:pt x="14020" y="6183"/>
                      <a:pt x="12024" y="7959"/>
                    </a:cubicBezTo>
                    <a:cubicBezTo>
                      <a:pt x="10849" y="9012"/>
                      <a:pt x="10041" y="10285"/>
                      <a:pt x="9318" y="11399"/>
                    </a:cubicBezTo>
                    <a:cubicBezTo>
                      <a:pt x="9122" y="11730"/>
                      <a:pt x="8902" y="12048"/>
                      <a:pt x="8706" y="12354"/>
                    </a:cubicBezTo>
                    <a:cubicBezTo>
                      <a:pt x="8498" y="12293"/>
                      <a:pt x="8265" y="12220"/>
                      <a:pt x="8033" y="12134"/>
                    </a:cubicBezTo>
                    <a:cubicBezTo>
                      <a:pt x="7335" y="11913"/>
                      <a:pt x="6551" y="11632"/>
                      <a:pt x="5645" y="11546"/>
                    </a:cubicBezTo>
                    <a:cubicBezTo>
                      <a:pt x="5461" y="11522"/>
                      <a:pt x="5265" y="11509"/>
                      <a:pt x="5070" y="11509"/>
                    </a:cubicBezTo>
                    <a:cubicBezTo>
                      <a:pt x="3808" y="11509"/>
                      <a:pt x="2584" y="11938"/>
                      <a:pt x="1678" y="12673"/>
                    </a:cubicBezTo>
                    <a:cubicBezTo>
                      <a:pt x="809" y="13395"/>
                      <a:pt x="294" y="14374"/>
                      <a:pt x="196" y="15440"/>
                    </a:cubicBezTo>
                    <a:cubicBezTo>
                      <a:pt x="0" y="17888"/>
                      <a:pt x="2033" y="19443"/>
                      <a:pt x="2792" y="20019"/>
                    </a:cubicBezTo>
                    <a:lnTo>
                      <a:pt x="6796" y="23031"/>
                    </a:lnTo>
                    <a:cubicBezTo>
                      <a:pt x="8437" y="24280"/>
                      <a:pt x="10481" y="25823"/>
                      <a:pt x="12991" y="26386"/>
                    </a:cubicBezTo>
                    <a:cubicBezTo>
                      <a:pt x="13616" y="26520"/>
                      <a:pt x="14265" y="26606"/>
                      <a:pt x="14926" y="26606"/>
                    </a:cubicBezTo>
                    <a:cubicBezTo>
                      <a:pt x="17411" y="26606"/>
                      <a:pt x="19615" y="25578"/>
                      <a:pt x="20962" y="23802"/>
                    </a:cubicBezTo>
                    <a:cubicBezTo>
                      <a:pt x="21121" y="23606"/>
                      <a:pt x="21244" y="23423"/>
                      <a:pt x="21354" y="23251"/>
                    </a:cubicBezTo>
                    <a:cubicBezTo>
                      <a:pt x="21427" y="23141"/>
                      <a:pt x="21538" y="22970"/>
                      <a:pt x="21599" y="22896"/>
                    </a:cubicBezTo>
                    <a:cubicBezTo>
                      <a:pt x="21795" y="22847"/>
                      <a:pt x="22285" y="22835"/>
                      <a:pt x="22615" y="22835"/>
                    </a:cubicBezTo>
                    <a:cubicBezTo>
                      <a:pt x="23154" y="22835"/>
                      <a:pt x="23754" y="22823"/>
                      <a:pt x="24391" y="22713"/>
                    </a:cubicBezTo>
                    <a:cubicBezTo>
                      <a:pt x="25725" y="22468"/>
                      <a:pt x="26803" y="21831"/>
                      <a:pt x="27684" y="21305"/>
                    </a:cubicBezTo>
                    <a:cubicBezTo>
                      <a:pt x="27941" y="21158"/>
                      <a:pt x="28211" y="20986"/>
                      <a:pt x="28456" y="20864"/>
                    </a:cubicBezTo>
                    <a:cubicBezTo>
                      <a:pt x="28970" y="20582"/>
                      <a:pt x="29386" y="20484"/>
                      <a:pt x="29594" y="20484"/>
                    </a:cubicBezTo>
                    <a:lnTo>
                      <a:pt x="29680" y="20484"/>
                    </a:lnTo>
                    <a:cubicBezTo>
                      <a:pt x="29839" y="20631"/>
                      <a:pt x="30059" y="21427"/>
                      <a:pt x="30182" y="21904"/>
                    </a:cubicBezTo>
                    <a:cubicBezTo>
                      <a:pt x="30500" y="23080"/>
                      <a:pt x="30904" y="24561"/>
                      <a:pt x="32129" y="25688"/>
                    </a:cubicBezTo>
                    <a:cubicBezTo>
                      <a:pt x="33231" y="26692"/>
                      <a:pt x="34541" y="26998"/>
                      <a:pt x="35594" y="27243"/>
                    </a:cubicBezTo>
                    <a:cubicBezTo>
                      <a:pt x="35753" y="27280"/>
                      <a:pt x="35924" y="27316"/>
                      <a:pt x="36071" y="27353"/>
                    </a:cubicBezTo>
                    <a:cubicBezTo>
                      <a:pt x="36439" y="27439"/>
                      <a:pt x="36671" y="27549"/>
                      <a:pt x="36806" y="27622"/>
                    </a:cubicBezTo>
                    <a:cubicBezTo>
                      <a:pt x="36781" y="27806"/>
                      <a:pt x="36696" y="28075"/>
                      <a:pt x="36634" y="28259"/>
                    </a:cubicBezTo>
                    <a:cubicBezTo>
                      <a:pt x="36610" y="28357"/>
                      <a:pt x="36573" y="28467"/>
                      <a:pt x="36549" y="28590"/>
                    </a:cubicBezTo>
                    <a:cubicBezTo>
                      <a:pt x="35533" y="32251"/>
                      <a:pt x="36230" y="36291"/>
                      <a:pt x="38373" y="39426"/>
                    </a:cubicBezTo>
                    <a:cubicBezTo>
                      <a:pt x="38410" y="39499"/>
                      <a:pt x="38459" y="39560"/>
                      <a:pt x="38520" y="39646"/>
                    </a:cubicBezTo>
                    <a:cubicBezTo>
                      <a:pt x="38630" y="39793"/>
                      <a:pt x="38765" y="39989"/>
                      <a:pt x="38875" y="40160"/>
                    </a:cubicBezTo>
                    <a:cubicBezTo>
                      <a:pt x="38814" y="40234"/>
                      <a:pt x="38740" y="40295"/>
                      <a:pt x="38679" y="40356"/>
                    </a:cubicBezTo>
                    <a:lnTo>
                      <a:pt x="38581" y="40454"/>
                    </a:lnTo>
                    <a:cubicBezTo>
                      <a:pt x="36414" y="42719"/>
                      <a:pt x="34859" y="45523"/>
                      <a:pt x="34124" y="48560"/>
                    </a:cubicBezTo>
                    <a:cubicBezTo>
                      <a:pt x="33965" y="49233"/>
                      <a:pt x="33818" y="50029"/>
                      <a:pt x="34002" y="50923"/>
                    </a:cubicBezTo>
                    <a:cubicBezTo>
                      <a:pt x="34247" y="52172"/>
                      <a:pt x="35067" y="53274"/>
                      <a:pt x="36426" y="54192"/>
                    </a:cubicBezTo>
                    <a:cubicBezTo>
                      <a:pt x="37222" y="54731"/>
                      <a:pt x="38826" y="55637"/>
                      <a:pt x="40675" y="55637"/>
                    </a:cubicBezTo>
                    <a:lnTo>
                      <a:pt x="40675" y="55637"/>
                    </a:lnTo>
                    <a:cubicBezTo>
                      <a:pt x="41532" y="55637"/>
                      <a:pt x="42352" y="55453"/>
                      <a:pt x="43087" y="55061"/>
                    </a:cubicBezTo>
                    <a:cubicBezTo>
                      <a:pt x="43577" y="54816"/>
                      <a:pt x="43969" y="54510"/>
                      <a:pt x="44275" y="54290"/>
                    </a:cubicBezTo>
                    <a:lnTo>
                      <a:pt x="44287" y="54265"/>
                    </a:lnTo>
                    <a:cubicBezTo>
                      <a:pt x="44409" y="54180"/>
                      <a:pt x="44532" y="54082"/>
                      <a:pt x="44630" y="54020"/>
                    </a:cubicBezTo>
                    <a:cubicBezTo>
                      <a:pt x="45132" y="53690"/>
                      <a:pt x="45879" y="53457"/>
                      <a:pt x="46650" y="53225"/>
                    </a:cubicBezTo>
                    <a:lnTo>
                      <a:pt x="53384" y="51204"/>
                    </a:lnTo>
                    <a:cubicBezTo>
                      <a:pt x="54388" y="50898"/>
                      <a:pt x="55356" y="50617"/>
                      <a:pt x="56213" y="50617"/>
                    </a:cubicBezTo>
                    <a:lnTo>
                      <a:pt x="56433" y="50617"/>
                    </a:lnTo>
                    <a:cubicBezTo>
                      <a:pt x="56641" y="50629"/>
                      <a:pt x="56898" y="50739"/>
                      <a:pt x="57204" y="50837"/>
                    </a:cubicBezTo>
                    <a:cubicBezTo>
                      <a:pt x="57670" y="51021"/>
                      <a:pt x="58221" y="51241"/>
                      <a:pt x="58906" y="51241"/>
                    </a:cubicBezTo>
                    <a:lnTo>
                      <a:pt x="58906" y="51241"/>
                    </a:lnTo>
                    <a:cubicBezTo>
                      <a:pt x="59433" y="51241"/>
                      <a:pt x="59923" y="51119"/>
                      <a:pt x="60363" y="50861"/>
                    </a:cubicBezTo>
                    <a:cubicBezTo>
                      <a:pt x="61575" y="50164"/>
                      <a:pt x="61918" y="48915"/>
                      <a:pt x="62102" y="47874"/>
                    </a:cubicBezTo>
                    <a:cubicBezTo>
                      <a:pt x="62335" y="46527"/>
                      <a:pt x="62567" y="45180"/>
                      <a:pt x="62775" y="43858"/>
                    </a:cubicBezTo>
                    <a:cubicBezTo>
                      <a:pt x="62886" y="43209"/>
                      <a:pt x="62996" y="42536"/>
                      <a:pt x="63106" y="41874"/>
                    </a:cubicBezTo>
                    <a:cubicBezTo>
                      <a:pt x="63412" y="40038"/>
                      <a:pt x="63718" y="38140"/>
                      <a:pt x="63926" y="36230"/>
                    </a:cubicBezTo>
                    <a:cubicBezTo>
                      <a:pt x="64232" y="33365"/>
                      <a:pt x="64306" y="30279"/>
                      <a:pt x="64171" y="2682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1" name="Google Shape;2201;p68"/>
            <p:cNvGrpSpPr/>
            <p:nvPr/>
          </p:nvGrpSpPr>
          <p:grpSpPr>
            <a:xfrm>
              <a:off x="800785" y="-1674710"/>
              <a:ext cx="548532" cy="572686"/>
              <a:chOff x="1270775" y="1125497"/>
              <a:chExt cx="447270" cy="467003"/>
            </a:xfrm>
          </p:grpSpPr>
          <p:sp>
            <p:nvSpPr>
              <p:cNvPr id="2202" name="Google Shape;2202;p68"/>
              <p:cNvSpPr/>
              <p:nvPr/>
            </p:nvSpPr>
            <p:spPr>
              <a:xfrm>
                <a:off x="1454106" y="1296862"/>
                <a:ext cx="86556" cy="6430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919" extrusionOk="0">
                    <a:moveTo>
                      <a:pt x="0" y="0"/>
                    </a:moveTo>
                    <a:lnTo>
                      <a:pt x="0" y="919"/>
                    </a:lnTo>
                    <a:lnTo>
                      <a:pt x="1237" y="919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8"/>
              <p:cNvSpPr/>
              <p:nvPr/>
            </p:nvSpPr>
            <p:spPr>
              <a:xfrm>
                <a:off x="1635757" y="1415117"/>
                <a:ext cx="82288" cy="60876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870" extrusionOk="0">
                    <a:moveTo>
                      <a:pt x="0" y="0"/>
                    </a:moveTo>
                    <a:lnTo>
                      <a:pt x="0" y="869"/>
                    </a:lnTo>
                    <a:lnTo>
                      <a:pt x="1175" y="869"/>
                    </a:lnTo>
                    <a:lnTo>
                      <a:pt x="11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8"/>
              <p:cNvSpPr/>
              <p:nvPr/>
            </p:nvSpPr>
            <p:spPr>
              <a:xfrm>
                <a:off x="1270775" y="1373973"/>
                <a:ext cx="42053" cy="3001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29" extrusionOk="0">
                    <a:moveTo>
                      <a:pt x="0" y="0"/>
                    </a:moveTo>
                    <a:lnTo>
                      <a:pt x="0" y="429"/>
                    </a:lnTo>
                    <a:lnTo>
                      <a:pt x="600" y="429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8"/>
              <p:cNvSpPr/>
              <p:nvPr/>
            </p:nvSpPr>
            <p:spPr>
              <a:xfrm>
                <a:off x="1540593" y="1562481"/>
                <a:ext cx="42053" cy="3001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29" extrusionOk="0">
                    <a:moveTo>
                      <a:pt x="1" y="0"/>
                    </a:moveTo>
                    <a:lnTo>
                      <a:pt x="1" y="429"/>
                    </a:lnTo>
                    <a:lnTo>
                      <a:pt x="601" y="429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8"/>
              <p:cNvSpPr/>
              <p:nvPr/>
            </p:nvSpPr>
            <p:spPr>
              <a:xfrm>
                <a:off x="1312759" y="1509301"/>
                <a:ext cx="42053" cy="3008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30" extrusionOk="0">
                    <a:moveTo>
                      <a:pt x="0" y="1"/>
                    </a:moveTo>
                    <a:lnTo>
                      <a:pt x="0" y="429"/>
                    </a:lnTo>
                    <a:lnTo>
                      <a:pt x="600" y="429"/>
                    </a:lnTo>
                    <a:lnTo>
                      <a:pt x="6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8"/>
              <p:cNvSpPr/>
              <p:nvPr/>
            </p:nvSpPr>
            <p:spPr>
              <a:xfrm>
                <a:off x="1544022" y="1125497"/>
                <a:ext cx="41214" cy="30088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30" extrusionOk="0">
                    <a:moveTo>
                      <a:pt x="1" y="1"/>
                    </a:moveTo>
                    <a:lnTo>
                      <a:pt x="1" y="429"/>
                    </a:lnTo>
                    <a:lnTo>
                      <a:pt x="589" y="429"/>
                    </a:lnTo>
                    <a:lnTo>
                      <a:pt x="58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8" name="Google Shape;2208;p68"/>
            <p:cNvSpPr/>
            <p:nvPr/>
          </p:nvSpPr>
          <p:spPr>
            <a:xfrm>
              <a:off x="414024" y="-1102025"/>
              <a:ext cx="151025" cy="151025"/>
            </a:xfrm>
            <a:custGeom>
              <a:avLst/>
              <a:gdLst/>
              <a:ahLst/>
              <a:cxnLst/>
              <a:rect l="l" t="t" r="r" b="b"/>
              <a:pathLst>
                <a:path w="4176" h="4176" extrusionOk="0">
                  <a:moveTo>
                    <a:pt x="1776" y="1"/>
                  </a:moveTo>
                  <a:lnTo>
                    <a:pt x="1776" y="1776"/>
                  </a:lnTo>
                  <a:lnTo>
                    <a:pt x="0" y="1776"/>
                  </a:lnTo>
                  <a:lnTo>
                    <a:pt x="0" y="2400"/>
                  </a:lnTo>
                  <a:lnTo>
                    <a:pt x="1776" y="2400"/>
                  </a:lnTo>
                  <a:lnTo>
                    <a:pt x="1776" y="4176"/>
                  </a:lnTo>
                  <a:lnTo>
                    <a:pt x="2400" y="4176"/>
                  </a:lnTo>
                  <a:lnTo>
                    <a:pt x="2400" y="2400"/>
                  </a:lnTo>
                  <a:lnTo>
                    <a:pt x="4175" y="2400"/>
                  </a:lnTo>
                  <a:lnTo>
                    <a:pt x="4175" y="1776"/>
                  </a:lnTo>
                  <a:lnTo>
                    <a:pt x="2400" y="1776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'Oba dva oba su pala!' (21. 9. 1991.)">
            <a:hlinkClick r:id="" action="ppaction://media"/>
            <a:extLst>
              <a:ext uri="{FF2B5EF4-FFF2-40B4-BE49-F238E27FC236}">
                <a16:creationId xmlns:a16="http://schemas.microsoft.com/office/drawing/2014/main" id="{790EEF3B-5927-6A2D-F033-B1D758085BF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8609" y="827881"/>
            <a:ext cx="609600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Strelica: desno 6">
            <a:hlinkClick r:id="rId6" action="ppaction://hlinksldjump"/>
            <a:extLst>
              <a:ext uri="{FF2B5EF4-FFF2-40B4-BE49-F238E27FC236}">
                <a16:creationId xmlns:a16="http://schemas.microsoft.com/office/drawing/2014/main" id="{72EBD0E4-48F8-E28D-5C81-DEA700F9A070}"/>
              </a:ext>
            </a:extLst>
          </p:cNvPr>
          <p:cNvSpPr/>
          <p:nvPr/>
        </p:nvSpPr>
        <p:spPr>
          <a:xfrm rot="10800000">
            <a:off x="372975" y="278131"/>
            <a:ext cx="494012" cy="11472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9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orld War II D-Day Invasion XL by Slidesgo">
  <a:themeElements>
    <a:clrScheme name="Simple Light">
      <a:dk1>
        <a:srgbClr val="16151A"/>
      </a:dk1>
      <a:lt1>
        <a:srgbClr val="E7DCD2"/>
      </a:lt1>
      <a:dk2>
        <a:srgbClr val="5E4C3E"/>
      </a:dk2>
      <a:lt2>
        <a:srgbClr val="FAF7F4"/>
      </a:lt2>
      <a:accent1>
        <a:srgbClr val="16151A"/>
      </a:accent1>
      <a:accent2>
        <a:srgbClr val="5E4C3E"/>
      </a:accent2>
      <a:accent3>
        <a:srgbClr val="8B796C"/>
      </a:accent3>
      <a:accent4>
        <a:srgbClr val="B8A293"/>
      </a:accent4>
      <a:accent5>
        <a:srgbClr val="EEE4DE"/>
      </a:accent5>
      <a:accent6>
        <a:srgbClr val="B1523D"/>
      </a:accent6>
      <a:hlink>
        <a:srgbClr val="B152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393</Words>
  <Application>Microsoft Office PowerPoint</Application>
  <PresentationFormat>Prikaz na zaslonu (16:9)</PresentationFormat>
  <Paragraphs>26</Paragraphs>
  <Slides>9</Slides>
  <Notes>9</Notes>
  <HiddenSlides>0</HiddenSlides>
  <MMClips>2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6" baseType="lpstr">
      <vt:lpstr>Arial</vt:lpstr>
      <vt:lpstr>Rajdhani</vt:lpstr>
      <vt:lpstr>Assistant</vt:lpstr>
      <vt:lpstr>Livvic</vt:lpstr>
      <vt:lpstr>Roboto Condensed Light</vt:lpstr>
      <vt:lpstr>Assistant Medium</vt:lpstr>
      <vt:lpstr>World War II D-Day Invasion XL by Slidesgo</vt:lpstr>
      <vt:lpstr>„OBA SU PALA!”</vt:lpstr>
      <vt:lpstr>Bitka za Šibenik</vt:lpstr>
      <vt:lpstr>Kako je sve počelo?</vt:lpstr>
      <vt:lpstr>OSLOBOĐENJE</vt:lpstr>
      <vt:lpstr>SRUŠENA DVA AVIONA JNA</vt:lpstr>
      <vt:lpstr>PowerPoint prezentacija</vt:lpstr>
      <vt:lpstr>HVALA NA PAŽNJI!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„OBA SU PALA!”</dc:title>
  <dc:creator>Petra T</dc:creator>
  <cp:lastModifiedBy>Abelina Finek</cp:lastModifiedBy>
  <cp:revision>3</cp:revision>
  <dcterms:modified xsi:type="dcterms:W3CDTF">2023-06-11T16:39:28Z</dcterms:modified>
</cp:coreProperties>
</file>