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58" r:id="rId5"/>
    <p:sldId id="270" r:id="rId6"/>
    <p:sldId id="263" r:id="rId7"/>
    <p:sldId id="265" r:id="rId8"/>
    <p:sldId id="264" r:id="rId9"/>
    <p:sldId id="262" r:id="rId10"/>
    <p:sldId id="266" r:id="rId11"/>
    <p:sldId id="259" r:id="rId12"/>
    <p:sldId id="271" r:id="rId13"/>
    <p:sldId id="273" r:id="rId14"/>
    <p:sldId id="274" r:id="rId15"/>
    <p:sldId id="295" r:id="rId16"/>
    <p:sldId id="275" r:id="rId17"/>
    <p:sldId id="276" r:id="rId18"/>
    <p:sldId id="272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CEDE-B4D1-40DB-B320-0B545C37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4951-E21B-462B-99EB-F0FB8E5B2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E53C7-DAB5-4691-967F-2F3FE8FC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22B5-35E0-4620-A7E7-226147C6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3187-9559-4DCB-8A16-4CE4B2C0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9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A49D-FD5F-4735-AC25-99CF8D38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1E611-35AF-440E-981F-E1FF8CE3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FB997-2122-4894-83E2-D701941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473EA-483F-4E8E-8540-DB36C24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7E0C6-1148-4012-8F90-94E54DB9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2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FF1DA-042C-4284-9DC8-E0060F1C8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80DD3-A8DB-4673-9357-DE05A094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A449-4114-45CE-94E6-DC5C902F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E9ED-CDE3-4CA1-AF16-2397CF37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4D4B-7B27-4BB6-84DB-4DB61B35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3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229F-257C-4A35-BA92-15F043AD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AE3F5-3E6C-45BD-98EA-5CE0289A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0896-874E-499C-997F-A2F7525D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8F016-36E5-45AC-990F-3E41C283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B6DB-B2AE-47DC-AEC8-6E72CEC3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4877-3772-4A60-8CCD-E30B6ABA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10C5-B02C-4625-B64E-89F491CEF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F5B7-450E-4403-BA9F-6BBA5C9E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1C4E-1EF7-4A89-9FBD-32E08348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D6A0-0054-49D7-898F-03280456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72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F3C5-28AE-43C6-8F68-B961719A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5870-0482-4A6F-AA5B-2899CB7CE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16B67-2E32-4645-A478-CA04AAE5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D4D1C-8AA9-4941-8A04-0EBA0FC4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3669-370D-4A39-93F7-9C5016F3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3130A-148F-43B4-B937-A04B2C1C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7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3DF2-9892-4B53-8EC3-433740EE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41DB-19BD-4E01-A3F9-51CEF0E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64012-2A86-4A11-8665-2F50788DB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8D905-602A-44FD-9089-291637775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2985-263C-4A24-A60C-AF2BB4E3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40EF9-E2C9-4561-A6E7-9FF1DAB2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08BF7-AD12-4028-9F3F-EA3EDB84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47D11-A486-4A4C-A0D0-9844A25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87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8F23-A09C-409D-BD8B-3383F94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062DC-A29F-4F18-B802-AABC0051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085CB-9721-45D7-BCDE-612C764E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921E4-AC3A-42C7-9110-7ACF52D7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9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3182F-C119-4E4B-9F73-C69E0747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AF31C-1C4A-4215-863E-E5001962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F3B95-B732-4081-AC7E-E0D69D84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2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D91F-FF6E-4642-AB3D-A6FEDF96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9829-1739-4739-B533-18C53491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85532-9CD4-4443-988B-2C718A411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39F-2B8E-4271-B319-C4D696EC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4B57D-4768-4FD9-9CB8-C766AC2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1BE8F-AB64-4F7F-8C60-B359DFAB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0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0BD3-62D1-4291-8D60-A79346C3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7D65D-F27F-4FAE-B1DA-346D481BD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64A64-F441-4C66-858C-4C270B1E6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D19D-C93C-4BAF-9DB9-533033A1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EB-281D-41D0-A9EB-03ABF3B6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4905A-07F1-44EE-A512-91ABA16A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6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C86C1-D1F8-4AD6-B029-A48E27B4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FD16-2D24-4FB3-AA76-8541640FA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ACAB-5E5E-4664-8F06-7F49ECE7D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EC94-BB2F-4782-89DA-9DD77FACA184}" type="datetimeFigureOut">
              <a:rPr lang="hr-HR" smtClean="0"/>
              <a:t>24.10.2023.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2C2E-D58A-4347-A087-01281F15B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88B2-01F1-4101-BEB4-4318BD6C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71D1-B689-4BD1-922E-3E3C0FEBA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AAA90-6E99-4AFA-B9DA-B80183E4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8953" y="458700"/>
            <a:ext cx="5087110" cy="25495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Ništa čudno. Mi smo </a:t>
            </a:r>
            <a:r>
              <a:rPr lang="hr-HR" sz="3600" i="1" dirty="0">
                <a:solidFill>
                  <a:schemeClr val="accent1"/>
                </a:solidFill>
              </a:rPr>
              <a:t>4. a razred OŠ Vjenceslava Novaka</a:t>
            </a:r>
            <a:r>
              <a:rPr lang="hr-HR" sz="3600" dirty="0">
                <a:solidFill>
                  <a:schemeClr val="accent1"/>
                </a:solidFill>
              </a:rPr>
              <a:t>. Pričat ću vam o nama. Malo ja, malo drugi, ali onako da se ne primijeti.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6418953" y="3525079"/>
            <a:ext cx="5087110" cy="2676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Nothing odd. We are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class 4a of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</a:rPr>
              <a:t>Vjenceslav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Novak Elementary School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. I'll tell you about us. I'll tell some, others will take over, so you can't tell the difference.</a:t>
            </a:r>
            <a:endParaRPr lang="hr-HR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6E816A1-0DBA-4538-ADB5-AD7000112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6" y="458700"/>
            <a:ext cx="4161183" cy="5940600"/>
          </a:xfrm>
        </p:spPr>
      </p:pic>
    </p:spTree>
    <p:extLst>
      <p:ext uri="{BB962C8B-B14F-4D97-AF65-F5344CB8AC3E}">
        <p14:creationId xmlns:p14="http://schemas.microsoft.com/office/powerpoint/2010/main" val="7193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69" y="399015"/>
            <a:ext cx="5720039" cy="274837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Svatko od nas je drugačiji, ali zajedno smo odlična ekipa. Naš kapetan je učiteljica Branka. 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Jako je volimo. 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Nju i ostale učiteljice. </a:t>
            </a:r>
            <a:endParaRPr lang="hr-HR" dirty="0"/>
          </a:p>
          <a:p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733769" y="3423825"/>
            <a:ext cx="5614021" cy="274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Each one of us is different, but together we make a great team. Our captain is our teacher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Branka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. We love her very much. </a:t>
            </a:r>
            <a:endParaRPr lang="hr-HR" sz="3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Her and the other teachers. </a:t>
            </a:r>
            <a:endParaRPr lang="hr-HR" sz="36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0C3375B-2A9A-4847-93BA-C5ED30419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73" y="116451"/>
            <a:ext cx="4611484" cy="6256759"/>
          </a:xfrm>
        </p:spPr>
      </p:pic>
    </p:spTree>
    <p:extLst>
      <p:ext uri="{BB962C8B-B14F-4D97-AF65-F5344CB8AC3E}">
        <p14:creationId xmlns:p14="http://schemas.microsoft.com/office/powerpoint/2010/main" val="26427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69" y="1604963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I što još volimo?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733769" y="4167811"/>
            <a:ext cx="5614021" cy="169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What else do we love?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14ED1-E128-43D1-A8E7-A13A262FC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8125" y="235086"/>
            <a:ext cx="4456623" cy="6387828"/>
          </a:xfrm>
        </p:spPr>
      </p:pic>
    </p:spTree>
    <p:extLst>
      <p:ext uri="{BB962C8B-B14F-4D97-AF65-F5344CB8AC3E}">
        <p14:creationId xmlns:p14="http://schemas.microsoft.com/office/powerpoint/2010/main" val="22609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8953" y="458700"/>
            <a:ext cx="5087110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Volimo svoje prijatelje i prijateljice s kojima idemo u isti razred.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6418953" y="3525078"/>
            <a:ext cx="5547760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We love our friends and classmates. </a:t>
            </a:r>
            <a:endParaRPr lang="hr-H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6E427-B972-427F-B158-7F3665ADC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1" y="439678"/>
            <a:ext cx="4236379" cy="5978443"/>
          </a:xfrm>
        </p:spPr>
      </p:pic>
    </p:spTree>
    <p:extLst>
      <p:ext uri="{BB962C8B-B14F-4D97-AF65-F5344CB8AC3E}">
        <p14:creationId xmlns:p14="http://schemas.microsoft.com/office/powerpoint/2010/main" val="26975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 fontScale="925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Volimo kada slavimo rođendane i dijelimo slatkiše. Kada negdje otputujemo, kao kad smo u 3. razredu putovali na more ili bili u </a:t>
            </a:r>
            <a:r>
              <a:rPr lang="hr-HR" sz="3600" i="1" dirty="0">
                <a:solidFill>
                  <a:schemeClr val="accent1"/>
                </a:solidFill>
              </a:rPr>
              <a:t>Školi u prirodi</a:t>
            </a:r>
            <a:r>
              <a:rPr lang="hr-HR" sz="3600" dirty="0">
                <a:solidFill>
                  <a:schemeClr val="accent1"/>
                </a:solidFill>
              </a:rPr>
              <a:t>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We love to celebrate birthdays and share sweets. We love travelling, like the time we went to the seaside or had </a:t>
            </a:r>
            <a:r>
              <a:rPr lang="en-US" sz="3300" i="1" dirty="0">
                <a:solidFill>
                  <a:schemeClr val="accent2">
                    <a:lumMod val="75000"/>
                  </a:schemeClr>
                </a:solidFill>
              </a:rPr>
              <a:t>Outdoor School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 in the 3rd grade. 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FE494A-B22A-489C-A2C4-5F75BD478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0" y="1340596"/>
            <a:ext cx="5560293" cy="3905135"/>
          </a:xfrm>
        </p:spPr>
      </p:pic>
    </p:spTree>
    <p:extLst>
      <p:ext uri="{BB962C8B-B14F-4D97-AF65-F5344CB8AC3E}">
        <p14:creationId xmlns:p14="http://schemas.microsoft.com/office/powerpoint/2010/main" val="26962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F0C05-854C-47D1-8AF0-F185D2C9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Mnogi od nas vole različite sportove, naročito nogomet. Nismo neki top nogometaši jer se jednom dogodilo da nikako nismo uspijevali zabiti gol već je lopta stalno tresla stative.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Many of us love different sports, especially football. We're not some top-level football players because one time we just couldn't score a goal, the ball kept shaking the goal posts. </a:t>
            </a:r>
            <a:endParaRPr lang="hr-HR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E16C55-5035-4027-BD9B-9C7F70DC2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4" y="235226"/>
            <a:ext cx="4512028" cy="6387547"/>
          </a:xfrm>
        </p:spPr>
      </p:pic>
    </p:spTree>
    <p:extLst>
      <p:ext uri="{BB962C8B-B14F-4D97-AF65-F5344CB8AC3E}">
        <p14:creationId xmlns:p14="http://schemas.microsoft.com/office/powerpoint/2010/main" val="28595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Neki vole više matematiku, neki glazbeni, neki tjelesni, hrvatski, likovni…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Some like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Maths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, some Music, some Croatian, Art...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3AD6F-D1CE-472D-85F0-B51747367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290257"/>
            <a:ext cx="5508004" cy="4549161"/>
          </a:xfrm>
        </p:spPr>
      </p:pic>
    </p:spTree>
    <p:extLst>
      <p:ext uri="{BB962C8B-B14F-4D97-AF65-F5344CB8AC3E}">
        <p14:creationId xmlns:p14="http://schemas.microsoft.com/office/powerpoint/2010/main" val="22410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4E89CE-8B17-4C93-8E0C-E65E9278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Volimo školu jer je zabavna. Puno toga naučimo. Volimo se družiti i zbijati šale, igrati se pokvarenog telefona kao jednom kad je od : „volim jesti pizzu za večeru“ ispalo „slon vozi pizzu u svemir.“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We love school because it's fun. We learn a lot. We love to hang out and make jokes, play Chinese whispers, like that one time when “I want t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stuff my face with pizza“ turned to “The elephant goes to space with pizza.“</a:t>
            </a:r>
            <a:endParaRPr lang="hr-H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A23B82-7AA8-4F76-B2CE-114D6CE4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0" y="544971"/>
            <a:ext cx="4317611" cy="5869081"/>
          </a:xfrm>
        </p:spPr>
      </p:pic>
    </p:spTree>
    <p:extLst>
      <p:ext uri="{BB962C8B-B14F-4D97-AF65-F5344CB8AC3E}">
        <p14:creationId xmlns:p14="http://schemas.microsoft.com/office/powerpoint/2010/main" val="8881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3819A1-D76D-4EFF-AF98-8E25C3F8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Smijali smo se i smijali i još se uvijek smijemo kad se toga sjetimo.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We laughed and laughed and we still laugh when we think of that. 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B40EFE-2FDF-4AF6-B1D9-BC4F87D2E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00" y="377825"/>
            <a:ext cx="4454722" cy="6061157"/>
          </a:xfrm>
        </p:spPr>
      </p:pic>
    </p:spTree>
    <p:extLst>
      <p:ext uri="{BB962C8B-B14F-4D97-AF65-F5344CB8AC3E}">
        <p14:creationId xmlns:p14="http://schemas.microsoft.com/office/powerpoint/2010/main" val="37545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Volimo lutkare, robote… ali i brbljati pod satom šššmmmrnnnnšššš… a onda nešto krivo čujemo i padamo iz svemira… možda iz onog u kojem je slon vozio pizzu…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We love to make puppets, robots... but we also like to whisper in class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shhhwhishwhooshhhh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… and then we get something wrong and we're all spaced out. Like that elephant that went to space with pizza...</a:t>
            </a:r>
            <a:endParaRPr lang="hr-HR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38E886-CA00-4546-92D3-FD752A28D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1136008"/>
            <a:ext cx="4921467" cy="3502253"/>
          </a:xfrm>
        </p:spPr>
      </p:pic>
    </p:spTree>
    <p:extLst>
      <p:ext uri="{BB962C8B-B14F-4D97-AF65-F5344CB8AC3E}">
        <p14:creationId xmlns:p14="http://schemas.microsoft.com/office/powerpoint/2010/main" val="31600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9799A3-B102-431D-87BF-1427785FA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Ha-ha-haaaa, smije nam se…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Ha-ha-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haaaa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, we feel like laughing…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281C6-14E4-4A56-9D6B-89C79BD23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74" y="579742"/>
            <a:ext cx="4028717" cy="5698515"/>
          </a:xfrm>
        </p:spPr>
      </p:pic>
    </p:spTree>
    <p:extLst>
      <p:ext uri="{BB962C8B-B14F-4D97-AF65-F5344CB8AC3E}">
        <p14:creationId xmlns:p14="http://schemas.microsoft.com/office/powerpoint/2010/main" val="38436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Ponekad izbiju svađe.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Sometimes fights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 break out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hr-H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361C7-C826-4A1B-A60D-F75A65DAF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" y="544971"/>
            <a:ext cx="4019301" cy="5760999"/>
          </a:xfrm>
        </p:spPr>
      </p:pic>
    </p:spTree>
    <p:extLst>
      <p:ext uri="{BB962C8B-B14F-4D97-AF65-F5344CB8AC3E}">
        <p14:creationId xmlns:p14="http://schemas.microsoft.com/office/powerpoint/2010/main" val="24874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pl-PL" sz="3600" dirty="0">
                <a:solidFill>
                  <a:schemeClr val="accent1"/>
                </a:solidFill>
              </a:rPr>
              <a:t>To nitko od nas ne voli.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Nobody likes those.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B3FB82-4B67-43FE-BFC5-D4F83C266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19" y="987425"/>
            <a:ext cx="3404737" cy="4873625"/>
          </a:xfrm>
        </p:spPr>
      </p:pic>
    </p:spTree>
    <p:extLst>
      <p:ext uri="{BB962C8B-B14F-4D97-AF65-F5344CB8AC3E}">
        <p14:creationId xmlns:p14="http://schemas.microsoft.com/office/powerpoint/2010/main" val="26098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Ponekad netko digne nos i ne želi se družiti s ostalima, a ponekad se dogodi da je netko osamljen… 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Some of us can get full of themselves and not want to hang out with the rest, and some of us can be lonely... </a:t>
            </a:r>
            <a:endParaRPr lang="hr-HR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3080CC-A244-4DBB-8BE7-E3B3D355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9" y="656811"/>
            <a:ext cx="4017448" cy="5635000"/>
          </a:xfrm>
        </p:spPr>
      </p:pic>
    </p:spTree>
    <p:extLst>
      <p:ext uri="{BB962C8B-B14F-4D97-AF65-F5344CB8AC3E}">
        <p14:creationId xmlns:p14="http://schemas.microsoft.com/office/powerpoint/2010/main" val="36328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 </a:t>
            </a:r>
          </a:p>
          <a:p>
            <a:r>
              <a:rPr lang="pl-PL" sz="3600" dirty="0">
                <a:solidFill>
                  <a:schemeClr val="accent1"/>
                </a:solidFill>
              </a:rPr>
              <a:t>To dozna i učiteljica Branka pa nam priča kako se moramo ponašati jedni prema drugima, a posebno prema starijima…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6140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Teacher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Branka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 always finds out about these things and then she tells us how to treat each other, especially our elders... 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D188C-2A43-424A-973C-68D5029B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63" y="609620"/>
            <a:ext cx="4019368" cy="5629235"/>
          </a:xfrm>
        </p:spPr>
      </p:pic>
    </p:spTree>
    <p:extLst>
      <p:ext uri="{BB962C8B-B14F-4D97-AF65-F5344CB8AC3E}">
        <p14:creationId xmlns:p14="http://schemas.microsoft.com/office/powerpoint/2010/main" val="12522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Bude nam žao, pa se pomirimo, pa nasmijemo… Volimo s smijati i smijati i smijati.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Then we're sorry, so we make up, and we laugh... We love to laugh and laugh and laugh.</a:t>
            </a:r>
            <a:endParaRPr lang="hr-H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C47C9-6109-486D-996E-F9C42AC05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2" y="544971"/>
            <a:ext cx="4270376" cy="5870403"/>
          </a:xfrm>
        </p:spPr>
      </p:pic>
    </p:spTree>
    <p:extLst>
      <p:ext uri="{BB962C8B-B14F-4D97-AF65-F5344CB8AC3E}">
        <p14:creationId xmlns:p14="http://schemas.microsoft.com/office/powerpoint/2010/main" val="5512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 fontScale="92500"/>
          </a:bodyPr>
          <a:lstStyle/>
          <a:p>
            <a:r>
              <a:rPr lang="hr-HR" dirty="0"/>
              <a:t> </a:t>
            </a:r>
          </a:p>
          <a:p>
            <a:r>
              <a:rPr lang="pl-PL" sz="3600" dirty="0">
                <a:solidFill>
                  <a:schemeClr val="accent1"/>
                </a:solidFill>
              </a:rPr>
              <a:t>Ponekad smijeh obojimo bojama, ponekad slatkišima, ponekad suzama, a najdraže nam je kad se učiteljica Branka s nama smije i od radosti plače.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9188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Sometimes we paint the laughter with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colours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, sometimes with sweets, sometimes with tears, but our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favourite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 is when teacher </a:t>
            </a:r>
            <a:r>
              <a:rPr lang="en-US" sz="3300" dirty="0" err="1">
                <a:solidFill>
                  <a:schemeClr val="accent2">
                    <a:lumMod val="75000"/>
                  </a:schemeClr>
                </a:solidFill>
              </a:rPr>
              <a:t>Branka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 laughs with us and cries for joy. 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C8EBA4-998E-4BB3-AD95-FF32CE52A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99" y="420974"/>
            <a:ext cx="4073874" cy="5744378"/>
          </a:xfrm>
        </p:spPr>
      </p:pic>
    </p:spTree>
    <p:extLst>
      <p:ext uri="{BB962C8B-B14F-4D97-AF65-F5344CB8AC3E}">
        <p14:creationId xmlns:p14="http://schemas.microsoft.com/office/powerpoint/2010/main" val="1348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94051-EEE1-4EC6-955A-153345137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383" y="432196"/>
            <a:ext cx="6337715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Volim svoj razred.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5380383" y="3525078"/>
            <a:ext cx="6586330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 love my class.</a:t>
            </a:r>
            <a:endParaRPr lang="hr-HR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95065E-368A-436D-B83F-D1FACCAF4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2" y="607389"/>
            <a:ext cx="4137855" cy="5891649"/>
          </a:xfrm>
        </p:spPr>
      </p:pic>
    </p:spTree>
    <p:extLst>
      <p:ext uri="{BB962C8B-B14F-4D97-AF65-F5344CB8AC3E}">
        <p14:creationId xmlns:p14="http://schemas.microsoft.com/office/powerpoint/2010/main" val="8295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pl-PL" sz="3600" dirty="0">
                <a:solidFill>
                  <a:schemeClr val="accent1"/>
                </a:solidFill>
              </a:rPr>
              <a:t>Volimo svoj razred.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9188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We love our class.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215D4-6041-4F57-A767-C48EEBF7D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97" y="379579"/>
            <a:ext cx="4281797" cy="6098839"/>
          </a:xfrm>
        </p:spPr>
      </p:pic>
    </p:spTree>
    <p:extLst>
      <p:ext uri="{BB962C8B-B14F-4D97-AF65-F5344CB8AC3E}">
        <p14:creationId xmlns:p14="http://schemas.microsoft.com/office/powerpoint/2010/main" val="28658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4713" y="783334"/>
            <a:ext cx="3882887" cy="2549588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Jako.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7394713" y="3551584"/>
            <a:ext cx="4013062" cy="300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A lot.</a:t>
            </a:r>
            <a:endParaRPr lang="hr-H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69776-B61C-45EB-96D5-CE25DE1C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244947"/>
            <a:ext cx="6172200" cy="4368107"/>
          </a:xfrm>
        </p:spPr>
      </p:pic>
    </p:spTree>
    <p:extLst>
      <p:ext uri="{BB962C8B-B14F-4D97-AF65-F5344CB8AC3E}">
        <p14:creationId xmlns:p14="http://schemas.microsoft.com/office/powerpoint/2010/main" val="4177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978" y="544788"/>
            <a:ext cx="5720039" cy="2748375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</a:p>
          <a:p>
            <a:r>
              <a:rPr lang="pl-PL" sz="3600" dirty="0">
                <a:solidFill>
                  <a:schemeClr val="accent1"/>
                </a:solidFill>
              </a:rPr>
              <a:t>Prejako. </a:t>
            </a:r>
            <a:r>
              <a:rPr lang="pl-PL" sz="3600" dirty="0">
                <a:solidFill>
                  <a:schemeClr val="accent1"/>
                </a:solidFill>
                <a:sym typeface="Wingdings" panose="05000000000000000000" pitchFamily="2" charset="2"/>
              </a:rPr>
              <a:t>  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481979" y="3564838"/>
            <a:ext cx="5918821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All the way. </a:t>
            </a:r>
            <a:r>
              <a:rPr lang="hr-HR" sz="33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  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78E4A4-0C80-44BA-9DF4-19EBEA39F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19" y="407990"/>
            <a:ext cx="4186604" cy="5992809"/>
          </a:xfrm>
        </p:spPr>
      </p:pic>
    </p:spTree>
    <p:extLst>
      <p:ext uri="{BB962C8B-B14F-4D97-AF65-F5344CB8AC3E}">
        <p14:creationId xmlns:p14="http://schemas.microsoft.com/office/powerpoint/2010/main" val="10680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3819A1-D76D-4EFF-AF98-8E25C3F8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AAA90-6E99-4AFA-B9DA-B80183E4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6A027E-DFD5-45FA-B355-F491CDAB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744" y="3105150"/>
            <a:ext cx="4343400" cy="375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5A367-9DC2-4A1A-8B6B-5B7517D4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643" y="3429000"/>
            <a:ext cx="3887172" cy="329109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BEC9B8-4A4F-41CA-B8C0-1436FB505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715" y="1611140"/>
            <a:ext cx="5181600" cy="1251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>
                <a:latin typeface="Arial" panose="020B0604020202020204" pitchFamily="34" charset="0"/>
                <a:cs typeface="Arial" panose="020B0604020202020204" pitchFamily="34" charset="0"/>
              </a:rPr>
              <a:t>Piece of cake!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59FF3-4159-4A2C-B4A5-430C4AFE5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685" y="1611140"/>
            <a:ext cx="5181600" cy="1169366"/>
          </a:xfrm>
        </p:spPr>
        <p:txBody>
          <a:bodyPr/>
          <a:lstStyle/>
          <a:p>
            <a:pPr marL="0" indent="0">
              <a:buNone/>
            </a:pPr>
            <a:r>
              <a:rPr lang="hr-HR" sz="6600" dirty="0"/>
              <a:t>Mačji kašalj!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24CCF09-E075-40B9-9444-C21B9EB42AA5}"/>
              </a:ext>
            </a:extLst>
          </p:cNvPr>
          <p:cNvSpPr/>
          <p:nvPr/>
        </p:nvSpPr>
        <p:spPr>
          <a:xfrm>
            <a:off x="341242" y="271146"/>
            <a:ext cx="5377073" cy="3571984"/>
          </a:xfrm>
          <a:prstGeom prst="wedgeEllipseCallout">
            <a:avLst>
              <a:gd name="adj1" fmla="val -43754"/>
              <a:gd name="adj2" fmla="val 5211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462D642-2A98-458E-908A-4DAB55A93201}"/>
              </a:ext>
            </a:extLst>
          </p:cNvPr>
          <p:cNvSpPr/>
          <p:nvPr/>
        </p:nvSpPr>
        <p:spPr>
          <a:xfrm>
            <a:off x="6096000" y="622851"/>
            <a:ext cx="5377073" cy="2607365"/>
          </a:xfrm>
          <a:prstGeom prst="wedgeEllipseCallout">
            <a:avLst>
              <a:gd name="adj1" fmla="val 50639"/>
              <a:gd name="adj2" fmla="val 5767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3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4EA58-1CBB-44D8-9059-A34DA8C7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8323C-BC9C-401B-9724-ACE7A27C2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1F2710-3655-4F6C-8B8C-B217EB5C1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09" y="333761"/>
            <a:ext cx="4545495" cy="61904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70" y="531538"/>
            <a:ext cx="4812481" cy="229117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Bog!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Kako se zoveš?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Kako ti je prezime?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Koliko imaš godina?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836612" y="3095834"/>
            <a:ext cx="4812481" cy="274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Hi!</a:t>
            </a:r>
          </a:p>
          <a:p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What's your name?</a:t>
            </a:r>
          </a:p>
          <a:p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What's your last name?</a:t>
            </a:r>
          </a:p>
          <a:p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How old are you?</a:t>
            </a:r>
          </a:p>
          <a:p>
            <a:endParaRPr lang="hr-HR" sz="36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51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8953" y="879412"/>
            <a:ext cx="5087110" cy="229117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Ja imam deset godina i deset i deset… tako dvadeset i pet puta. 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Kako to, možda ćeš pitati?</a:t>
            </a:r>
            <a:endParaRPr lang="hr-HR" dirty="0"/>
          </a:p>
          <a:p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6418953" y="3687413"/>
            <a:ext cx="5087110" cy="274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 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I'm ten, and ten and ten and ten... times twenty-f</a:t>
            </a:r>
            <a:r>
              <a:rPr lang="hr-HR" sz="3300" dirty="0">
                <a:solidFill>
                  <a:schemeClr val="accent2">
                    <a:lumMod val="75000"/>
                  </a:schemeClr>
                </a:solidFill>
              </a:rPr>
              <a:t>ive.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hr-HR" sz="3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“How so?“ you may ask.</a:t>
            </a:r>
            <a:endParaRPr lang="hr-HR" sz="36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40123-31F9-4787-9FBE-12C3D002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9" y="269402"/>
            <a:ext cx="4432253" cy="6319196"/>
          </a:xfrm>
        </p:spPr>
      </p:pic>
    </p:spTree>
    <p:extLst>
      <p:ext uri="{BB962C8B-B14F-4D97-AF65-F5344CB8AC3E}">
        <p14:creationId xmlns:p14="http://schemas.microsoft.com/office/powerpoint/2010/main" val="30169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A2F99-B0FE-464A-94D9-A535C71C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70" y="531537"/>
            <a:ext cx="5087110" cy="2776331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 </a:t>
            </a:r>
          </a:p>
          <a:p>
            <a:r>
              <a:rPr lang="hr-HR" sz="3600" dirty="0">
                <a:solidFill>
                  <a:schemeClr val="accent1"/>
                </a:solidFill>
              </a:rPr>
              <a:t>I zovem se </a:t>
            </a:r>
            <a:r>
              <a:rPr lang="hr-HR" sz="3600" dirty="0"/>
              <a:t>Raina, Nika Č., Matej, Ana Lena, Nika P., Marko, Juraj, Sara, Karla, Natalie, Petra, Patricija, Rita, David, Ana, Josip, Noa, Niko, Nicole, Pia, Šimun H., Šimun Š., David, Robert </a:t>
            </a:r>
            <a:r>
              <a:rPr lang="hr-HR" sz="3600" dirty="0">
                <a:solidFill>
                  <a:schemeClr val="accent1"/>
                </a:solidFill>
              </a:rPr>
              <a:t>i </a:t>
            </a:r>
            <a:r>
              <a:rPr lang="hr-HR" sz="3600" dirty="0"/>
              <a:t>Tin</a:t>
            </a:r>
            <a:r>
              <a:rPr lang="hr-HR" sz="3600" dirty="0">
                <a:solidFill>
                  <a:schemeClr val="accent1"/>
                </a:solidFill>
              </a:rPr>
              <a:t>.</a:t>
            </a:r>
            <a:endParaRPr lang="hr-H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28F902-FAD8-44FC-8F39-BE09049FAD96}"/>
              </a:ext>
            </a:extLst>
          </p:cNvPr>
          <p:cNvSpPr txBox="1">
            <a:spLocks/>
          </p:cNvSpPr>
          <p:nvPr/>
        </p:nvSpPr>
        <p:spPr>
          <a:xfrm>
            <a:off x="733770" y="3435625"/>
            <a:ext cx="5087110" cy="274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And my name is </a:t>
            </a:r>
            <a:r>
              <a:rPr lang="hr-HR" sz="3200" dirty="0"/>
              <a:t>Raina, Nika Č., Matej, Ana Lena, Nika P., Marko, Juraj, Sara, Karla, Natalie, Petra, Patricija, Rita, David, Ana, Josip, Noa, Niko, Nicole, Pia, Šimun H., Šimun Š., David, Robert 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hr-HR" sz="3200" dirty="0"/>
              <a:t> Tin.</a:t>
            </a:r>
          </a:p>
          <a:p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E1B604-E4FC-442F-BA1A-F24490DD7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02" y="1327767"/>
            <a:ext cx="5620500" cy="3999607"/>
          </a:xfrm>
        </p:spPr>
      </p:pic>
    </p:spTree>
    <p:extLst>
      <p:ext uri="{BB962C8B-B14F-4D97-AF65-F5344CB8AC3E}">
        <p14:creationId xmlns:p14="http://schemas.microsoft.com/office/powerpoint/2010/main" val="2102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998</Words>
  <Application>Microsoft Office PowerPoint</Application>
  <PresentationFormat>Widescreen</PresentationFormat>
  <Paragraphs>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Ćurlin</dc:creator>
  <cp:lastModifiedBy>Petra Ćurlin</cp:lastModifiedBy>
  <cp:revision>20</cp:revision>
  <dcterms:created xsi:type="dcterms:W3CDTF">2023-10-23T17:39:30Z</dcterms:created>
  <dcterms:modified xsi:type="dcterms:W3CDTF">2023-10-24T17:40:59Z</dcterms:modified>
</cp:coreProperties>
</file>