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9.jf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fif"/><Relationship Id="rId3" Type="http://schemas.openxmlformats.org/officeDocument/2006/relationships/image" Target="../media/image10.jfif"/><Relationship Id="rId7" Type="http://schemas.openxmlformats.org/officeDocument/2006/relationships/image" Target="../media/image14.jf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fif"/><Relationship Id="rId11" Type="http://schemas.openxmlformats.org/officeDocument/2006/relationships/image" Target="../media/image18.jfif"/><Relationship Id="rId5" Type="http://schemas.openxmlformats.org/officeDocument/2006/relationships/image" Target="../media/image12.jfif"/><Relationship Id="rId10" Type="http://schemas.openxmlformats.org/officeDocument/2006/relationships/image" Target="../media/image17.jfif"/><Relationship Id="rId4" Type="http://schemas.openxmlformats.org/officeDocument/2006/relationships/image" Target="../media/image11.jpg"/><Relationship Id="rId9" Type="http://schemas.openxmlformats.org/officeDocument/2006/relationships/image" Target="../media/image16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3.jpg"/><Relationship Id="rId5" Type="http://schemas.openxmlformats.org/officeDocument/2006/relationships/image" Target="../media/image22.jfi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5.jfif"/><Relationship Id="rId5" Type="http://schemas.openxmlformats.org/officeDocument/2006/relationships/image" Target="../media/image24.jfi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6.jfi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7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8.jp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555FCA-FAE7-4F9F-9AFF-94E592698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216790"/>
            <a:ext cx="6815669" cy="1515533"/>
          </a:xfrm>
        </p:spPr>
        <p:txBody>
          <a:bodyPr/>
          <a:lstStyle/>
          <a:p>
            <a:r>
              <a:rPr lang="hr-HR" dirty="0"/>
              <a:t>Maja Brajko-</a:t>
            </a:r>
            <a:r>
              <a:rPr lang="hr-HR" dirty="0" err="1"/>
              <a:t>Livaković</a:t>
            </a: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BADAD53-2896-4BF1-91F6-A09B32B38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/>
              <a:t>Intervju </a:t>
            </a:r>
          </a:p>
          <a:p>
            <a:r>
              <a:rPr lang="hr-HR" dirty="0"/>
              <a:t>23.10.2023.      </a:t>
            </a:r>
          </a:p>
          <a:p>
            <a:r>
              <a:rPr lang="hr-HR" dirty="0"/>
              <a:t> </a:t>
            </a:r>
          </a:p>
          <a:p>
            <a:r>
              <a:rPr lang="hr-HR" dirty="0"/>
              <a:t>                                                                            Iva Gnjidić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AEE63D47-8D6D-4D12-B459-CAB3DFCDB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308" y="2867806"/>
            <a:ext cx="1466135" cy="220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8398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B091D6-0B48-464E-B582-29003A7B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Pišete li nešto trenutno ?</a:t>
            </a:r>
          </a:p>
        </p:txBody>
      </p:sp>
      <p:pic>
        <p:nvPicPr>
          <p:cNvPr id="4" name="Maja Brajko Livaković (mp3cut.net) (6)">
            <a:hlinkClick r:id="" action="ppaction://media"/>
            <a:extLst>
              <a:ext uri="{FF2B5EF4-FFF2-40B4-BE49-F238E27FC236}">
                <a16:creationId xmlns:a16="http://schemas.microsoft.com/office/drawing/2014/main" id="{42F242AC-0F3D-4B3E-8946-6695E5CD0F0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4066" y="3429000"/>
            <a:ext cx="609600" cy="609600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31BBAAA-3554-49B0-9F2C-230A180FF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358" y="3152777"/>
            <a:ext cx="320992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06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04B637-280A-4505-9181-2E7D0041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Hvala !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A435B9F-8066-457F-B2B6-086D6C106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083" y="2530729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13666147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CF165F0-AC9B-4CEE-A57E-0108CE154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Maja Brajko-</a:t>
            </a:r>
            <a:r>
              <a:rPr lang="hr-HR" dirty="0" err="1"/>
              <a:t>Livaković</a:t>
            </a:r>
            <a:r>
              <a:rPr lang="hr-HR" dirty="0"/>
              <a:t> hrvatska je spisateljica za djecu. Rođena je 1959. godine u mjestu Bol na Braču gdje je završila osnovnu školu i gimnaziju te potom završila i Filozofski fakultet u Zagrebu. Danas radi na dječjem odjelu  Knjižnice Dubrava. </a:t>
            </a:r>
          </a:p>
          <a:p>
            <a:r>
              <a:rPr lang="hr-HR" dirty="0"/>
              <a:t>U svojim romanima i pričama piše o prirodi i njezinom očuvanju te o  problemima odrastanja mladeži u današnjem vremenu.</a:t>
            </a:r>
          </a:p>
          <a:p>
            <a:r>
              <a:rPr lang="hr-HR" dirty="0"/>
              <a:t>Njezina djela: </a:t>
            </a:r>
            <a:r>
              <a:rPr lang="hr-HR" dirty="0" err="1"/>
              <a:t>Finka</a:t>
            </a:r>
            <a:r>
              <a:rPr lang="hr-HR" dirty="0"/>
              <a:t> Fi, Kad pobijedi ljubav i Nemoj reći nikome uvrštena su u popis </a:t>
            </a:r>
            <a:r>
              <a:rPr lang="hr-HR" dirty="0" err="1"/>
              <a:t>lektirnih</a:t>
            </a:r>
            <a:r>
              <a:rPr lang="hr-HR" dirty="0"/>
              <a:t> naslova za osnovnu školu. 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F3E3E65-1108-44B7-8845-753BBDAFA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331" y="740801"/>
            <a:ext cx="1307634" cy="196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6546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751D282-5916-4083-A5A9-37C907FB5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63" y="790720"/>
            <a:ext cx="1457325" cy="2286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1D31B0B-4118-4E01-99DB-5A19DB062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797" y="3408677"/>
            <a:ext cx="1800225" cy="25431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AB76003-8C19-4EB8-8902-885A67B1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75" y="701506"/>
            <a:ext cx="1699606" cy="246442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04C48B0-9A23-46D1-8E0B-D565736ED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282" y="765635"/>
            <a:ext cx="1905000" cy="240030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3843212-0E5A-4EF8-B507-F0395E406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575" y="3376366"/>
            <a:ext cx="1733550" cy="264795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BBD1325D-8F54-49F0-97B1-4D7B11A673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3562" y="3376366"/>
            <a:ext cx="1819275" cy="2505075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94637285-6962-488D-9E10-8E8CFA7C7A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9021" y="3601267"/>
            <a:ext cx="1724571" cy="2221038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6277C9E2-94F9-4C3F-8A60-F16A7B2750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4769" y="790720"/>
            <a:ext cx="1809750" cy="2533650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A4B57670-98F0-44FD-A7F9-259E4C7545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5206" y="3533528"/>
            <a:ext cx="1962150" cy="2333625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FD8EB6C8-C65B-47C9-B3AF-EAA53EED4B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4718" y="780234"/>
            <a:ext cx="18478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22911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D5F7ED-6AF9-469D-A2E1-BDFF23964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                              Povod za intervju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C69E885-7423-4C14-9190-DE3F257F0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233" y="982132"/>
            <a:ext cx="3807108" cy="4969759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0835F021-C6CA-4935-9BCF-6DB3F099F882}"/>
              </a:ext>
            </a:extLst>
          </p:cNvPr>
          <p:cNvSpPr txBox="1"/>
          <p:nvPr/>
        </p:nvSpPr>
        <p:spPr>
          <a:xfrm>
            <a:off x="7382312" y="3429000"/>
            <a:ext cx="294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Posveta spisateljice mojoj baki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FB96344-EF76-487F-91A4-070E497FE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801" y="906109"/>
            <a:ext cx="972833" cy="130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3613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1D105D-1889-422B-B47D-9F697923A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Kako ste i kada počeli pisati priče?</a:t>
            </a:r>
          </a:p>
        </p:txBody>
      </p:sp>
      <p:pic>
        <p:nvPicPr>
          <p:cNvPr id="4" name="Maja Brajko Livaković (mp3cut.net) (1)">
            <a:hlinkClick r:id="" action="ppaction://media"/>
            <a:extLst>
              <a:ext uri="{FF2B5EF4-FFF2-40B4-BE49-F238E27FC236}">
                <a16:creationId xmlns:a16="http://schemas.microsoft.com/office/drawing/2014/main" id="{B276B62A-7DC1-4925-BEB6-767C55EA90E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3243" y="3224170"/>
            <a:ext cx="1851171" cy="1851171"/>
          </a:xfr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00F07DA-6A3E-400B-9EF6-B35676E0C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5221" y="2572187"/>
            <a:ext cx="2466975" cy="184785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40B6098-FD74-48E7-B6B3-DCE88F28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068" y="2872531"/>
            <a:ext cx="3379322" cy="25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52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708920-3F35-4821-ADB2-17717F85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Koja je bila prva priča koju ste napisali?</a:t>
            </a:r>
          </a:p>
        </p:txBody>
      </p:sp>
      <p:pic>
        <p:nvPicPr>
          <p:cNvPr id="4" name="Maja Brajko Livaković (mp3cut.net) (2)">
            <a:hlinkClick r:id="" action="ppaction://media"/>
            <a:extLst>
              <a:ext uri="{FF2B5EF4-FFF2-40B4-BE49-F238E27FC236}">
                <a16:creationId xmlns:a16="http://schemas.microsoft.com/office/drawing/2014/main" id="{5A2B8E35-6EE2-4D14-A763-DE5BA2786F4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6190" y="3206924"/>
            <a:ext cx="1188441" cy="1188441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92E1C44-B635-4307-A1E0-E75713146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94" y="2590683"/>
            <a:ext cx="1905000" cy="24003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B3890FA-45EF-40BB-AD97-7916486CE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788" y="3525954"/>
            <a:ext cx="180975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23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EB8844-C347-424D-831E-BC7929173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Kako ste dobili ideju pisati o priljepku?</a:t>
            </a:r>
          </a:p>
        </p:txBody>
      </p:sp>
      <p:pic>
        <p:nvPicPr>
          <p:cNvPr id="4" name="Maja Brajko Livaković (mp3cut.net) (3)">
            <a:hlinkClick r:id="" action="ppaction://media"/>
            <a:extLst>
              <a:ext uri="{FF2B5EF4-FFF2-40B4-BE49-F238E27FC236}">
                <a16:creationId xmlns:a16="http://schemas.microsoft.com/office/drawing/2014/main" id="{4FA7D985-A279-40D7-9EF3-F21C1F791D4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9057" y="3257258"/>
            <a:ext cx="1381388" cy="1381388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65CE03A-F824-4426-B737-EB6BCC375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7001" y="2977694"/>
            <a:ext cx="3384566" cy="225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01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A7F635-2ED0-4DB9-BE33-BFB36D001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Zašto ste davali imena likovima u priči Lan-Li ili </a:t>
            </a:r>
            <a:r>
              <a:rPr lang="hr-HR" dirty="0" err="1"/>
              <a:t>Finka</a:t>
            </a:r>
            <a:r>
              <a:rPr lang="hr-HR" dirty="0"/>
              <a:t>-Fi?</a:t>
            </a:r>
          </a:p>
        </p:txBody>
      </p:sp>
      <p:pic>
        <p:nvPicPr>
          <p:cNvPr id="4" name="Maja Brajko Livaković (mp3cut.net) (4)">
            <a:hlinkClick r:id="" action="ppaction://media"/>
            <a:extLst>
              <a:ext uri="{FF2B5EF4-FFF2-40B4-BE49-F238E27FC236}">
                <a16:creationId xmlns:a16="http://schemas.microsoft.com/office/drawing/2014/main" id="{766E04D1-D6DC-4016-9B07-78AADDA50C8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6052" y="3148202"/>
            <a:ext cx="1456888" cy="1456888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90A8F7F-A132-41CE-B92C-B0AE996DD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627" y="3280881"/>
            <a:ext cx="3402036" cy="17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48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0FDC46-162C-4F38-A617-8F295439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radite u slobodno vrijeme?</a:t>
            </a:r>
          </a:p>
        </p:txBody>
      </p:sp>
      <p:pic>
        <p:nvPicPr>
          <p:cNvPr id="4" name="Maja Brajko Livaković (mp3cut.net) (5)">
            <a:hlinkClick r:id="" action="ppaction://media"/>
            <a:extLst>
              <a:ext uri="{FF2B5EF4-FFF2-40B4-BE49-F238E27FC236}">
                <a16:creationId xmlns:a16="http://schemas.microsoft.com/office/drawing/2014/main" id="{EB5DCBAE-A171-4072-8C20-FF22B497F53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6170" y="3542484"/>
            <a:ext cx="1129718" cy="1129718"/>
          </a:xfr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186F05D-CD62-4068-8478-B52DBE125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003" y="2567031"/>
            <a:ext cx="4187656" cy="279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81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101</TotalTime>
  <Words>131</Words>
  <Application>Microsoft Office PowerPoint</Application>
  <PresentationFormat>Široki zaslon</PresentationFormat>
  <Paragraphs>17</Paragraphs>
  <Slides>11</Slides>
  <Notes>0</Notes>
  <HiddenSlides>0</HiddenSlides>
  <MMClips>6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4" baseType="lpstr">
      <vt:lpstr>Arial</vt:lpstr>
      <vt:lpstr>Garamond</vt:lpstr>
      <vt:lpstr>Organski</vt:lpstr>
      <vt:lpstr>Maja Brajko-Livaković</vt:lpstr>
      <vt:lpstr>PowerPoint prezentacija</vt:lpstr>
      <vt:lpstr>PowerPoint prezentacija</vt:lpstr>
      <vt:lpstr>                              Povod za intervju</vt:lpstr>
      <vt:lpstr>Kako ste i kada počeli pisati priče?</vt:lpstr>
      <vt:lpstr>Koja je bila prva priča koju ste napisali?</vt:lpstr>
      <vt:lpstr>Kako ste dobili ideju pisati o priljepku?</vt:lpstr>
      <vt:lpstr>Zašto ste davali imena likovima u priči Lan-Li ili Finka-Fi?</vt:lpstr>
      <vt:lpstr>Što radite u slobodno vrijeme?</vt:lpstr>
      <vt:lpstr>Pišete li nešto trenutno ?</vt:lpstr>
      <vt:lpstr>Hvala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Maja Brajko-Livaković</dc:title>
  <dc:creator>Lidija Gnjidić</dc:creator>
  <cp:lastModifiedBy>Lidija Gnjidić</cp:lastModifiedBy>
  <cp:revision>10</cp:revision>
  <dcterms:created xsi:type="dcterms:W3CDTF">2023-10-24T18:04:05Z</dcterms:created>
  <dcterms:modified xsi:type="dcterms:W3CDTF">2023-10-24T19:45:50Z</dcterms:modified>
</cp:coreProperties>
</file>